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74" r:id="rId1"/>
    <p:sldMasterId id="2147484210" r:id="rId2"/>
    <p:sldMasterId id="2147484211" r:id="rId3"/>
    <p:sldMasterId id="2147484212" r:id="rId4"/>
    <p:sldMasterId id="2147484213" r:id="rId5"/>
    <p:sldMasterId id="2147484214" r:id="rId6"/>
    <p:sldMasterId id="2147484215" r:id="rId7"/>
    <p:sldMasterId id="2147484216" r:id="rId8"/>
    <p:sldMasterId id="2147484217" r:id="rId9"/>
    <p:sldMasterId id="2147484218" r:id="rId10"/>
    <p:sldMasterId id="2147484219" r:id="rId11"/>
    <p:sldMasterId id="2147484220" r:id="rId12"/>
    <p:sldMasterId id="2147484221" r:id="rId13"/>
    <p:sldMasterId id="2147484222" r:id="rId14"/>
  </p:sldMasterIdLst>
  <p:notesMasterIdLst>
    <p:notesMasterId r:id="rId24"/>
  </p:notesMasterIdLst>
  <p:sldIdLst>
    <p:sldId id="503" r:id="rId15"/>
    <p:sldId id="517" r:id="rId16"/>
    <p:sldId id="519" r:id="rId17"/>
    <p:sldId id="518" r:id="rId18"/>
    <p:sldId id="575" r:id="rId19"/>
    <p:sldId id="576" r:id="rId20"/>
    <p:sldId id="577" r:id="rId21"/>
    <p:sldId id="578" r:id="rId22"/>
    <p:sldId id="579" r:id="rId23"/>
  </p:sldIdLst>
  <p:sldSz cx="9144000" cy="6858000" type="screen4x3"/>
  <p:notesSz cx="6858000" cy="9144000"/>
  <p:defaultTextStyle>
    <a:defPPr>
      <a:defRPr lang="en-GB"/>
    </a:defPPr>
    <a:lvl1pPr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3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32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32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32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32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ECFF"/>
    <a:srgbClr val="EAEAEA"/>
    <a:srgbClr val="666699"/>
    <a:srgbClr val="669900"/>
    <a:srgbClr val="CC00FF"/>
    <a:srgbClr val="FFFF99"/>
    <a:srgbClr val="77777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94101" autoAdjust="0"/>
  </p:normalViewPr>
  <p:slideViewPr>
    <p:cSldViewPr snapToGrid="0">
      <p:cViewPr>
        <p:scale>
          <a:sx n="70" d="100"/>
          <a:sy n="70" d="100"/>
        </p:scale>
        <p:origin x="-1452"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7.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p>
        </p:txBody>
      </p:sp>
      <p:sp>
        <p:nvSpPr>
          <p:cNvPr id="46084"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4693ACD5-81E9-40AB-ADDA-0C6BE5E9F4A6}" type="slidenum">
              <a:rPr lang="he-IL" altLang="en-US"/>
              <a:pPr>
                <a:defRPr/>
              </a:pPr>
              <a:t>‹#›</a:t>
            </a:fld>
            <a:endParaRPr lang="en-US"/>
          </a:p>
        </p:txBody>
      </p:sp>
    </p:spTree>
    <p:extLst>
      <p:ext uri="{BB962C8B-B14F-4D97-AF65-F5344CB8AC3E}">
        <p14:creationId xmlns:p14="http://schemas.microsoft.com/office/powerpoint/2010/main" val="28073929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charset="0"/>
              <a:cs typeface="Arial"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fld id="{B73D0D51-3CFD-4DF5-B426-0150A55CAB5C}" type="slidenum">
              <a:rPr lang="he-IL" altLang="en-US" sz="1200" smtClean="0">
                <a:latin typeface="Arial" charset="0"/>
                <a:cs typeface="Arial" charset="0"/>
              </a:rPr>
              <a:pPr eaLnBrk="1" hangingPunct="1"/>
              <a:t>1</a:t>
            </a:fld>
            <a:endParaRPr lang="en-US" altLang="en-US" sz="1200"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cs typeface="Arial"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fld id="{4E3B25AE-C9DE-436A-A3AE-7C1BE78C9C11}" type="slidenum">
              <a:rPr lang="en-US" altLang="en-US" sz="1200" smtClean="0">
                <a:latin typeface="Arial" charset="0"/>
                <a:cs typeface="Arial" charset="0"/>
              </a:rPr>
              <a:pPr eaLnBrk="1" hangingPunct="1"/>
              <a:t>4</a:t>
            </a:fld>
            <a:endParaRPr lang="en-US" altLang="en-US" sz="1200"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Tree>
    <p:extLst>
      <p:ext uri="{BB962C8B-B14F-4D97-AF65-F5344CB8AC3E}">
        <p14:creationId xmlns:p14="http://schemas.microsoft.com/office/powerpoint/2010/main" val="28073576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732342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948363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4219061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306510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Tree>
    <p:extLst>
      <p:ext uri="{BB962C8B-B14F-4D97-AF65-F5344CB8AC3E}">
        <p14:creationId xmlns:p14="http://schemas.microsoft.com/office/powerpoint/2010/main" val="2392776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642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57864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35067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14885532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9028333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66642D05-D759-4531-837B-4C356CB47281}" type="datetimeFigureOut">
              <a:rPr lang="en-US"/>
              <a:pPr>
                <a:defRPr/>
              </a:pPr>
              <a:t>4/10/2014</a:t>
            </a:fld>
            <a:endParaRPr lang="en-US"/>
          </a:p>
        </p:txBody>
      </p:sp>
      <p:sp>
        <p:nvSpPr>
          <p:cNvPr id="5"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84CA7019-E27C-4EE5-AFF4-96731EF4578F}" type="slidenum">
              <a:rPr lang="he-IL" altLang="en-US"/>
              <a:pPr>
                <a:defRPr/>
              </a:pPr>
              <a:t>‹#›</a:t>
            </a:fld>
            <a:endParaRPr lang="en-US"/>
          </a:p>
        </p:txBody>
      </p:sp>
    </p:spTree>
    <p:extLst>
      <p:ext uri="{BB962C8B-B14F-4D97-AF65-F5344CB8AC3E}">
        <p14:creationId xmlns:p14="http://schemas.microsoft.com/office/powerpoint/2010/main" val="1192335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F9F513D2-CC81-4D2B-9429-D3727A1C45D0}" type="datetimeFigureOut">
              <a:rPr lang="en-US"/>
              <a:pPr>
                <a:defRPr/>
              </a:pPr>
              <a:t>4/10/2014</a:t>
            </a:fld>
            <a:endParaRPr lang="en-US"/>
          </a:p>
        </p:txBody>
      </p:sp>
      <p:sp>
        <p:nvSpPr>
          <p:cNvPr id="5"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05800D8-08EC-4FF8-8D3A-1E1A886EA34F}" type="slidenum">
              <a:rPr lang="he-IL" altLang="en-US"/>
              <a:pPr>
                <a:defRPr/>
              </a:pPr>
              <a:t>‹#›</a:t>
            </a:fld>
            <a:endParaRPr lang="en-US"/>
          </a:p>
        </p:txBody>
      </p:sp>
    </p:spTree>
    <p:extLst>
      <p:ext uri="{BB962C8B-B14F-4D97-AF65-F5344CB8AC3E}">
        <p14:creationId xmlns:p14="http://schemas.microsoft.com/office/powerpoint/2010/main" val="16809396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F3AD0846-F8ED-4B36-941C-2C426810FA50}" type="datetimeFigureOut">
              <a:rPr lang="en-US"/>
              <a:pPr>
                <a:defRPr/>
              </a:pPr>
              <a:t>4/10/2014</a:t>
            </a:fld>
            <a:endParaRPr lang="en-US"/>
          </a:p>
        </p:txBody>
      </p:sp>
      <p:sp>
        <p:nvSpPr>
          <p:cNvPr id="5"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78E189B-94B8-4C61-92ED-BFC4561194C7}" type="slidenum">
              <a:rPr lang="he-IL" altLang="en-US"/>
              <a:pPr>
                <a:defRPr/>
              </a:pPr>
              <a:t>‹#›</a:t>
            </a:fld>
            <a:endParaRPr lang="en-US"/>
          </a:p>
        </p:txBody>
      </p:sp>
    </p:spTree>
    <p:extLst>
      <p:ext uri="{BB962C8B-B14F-4D97-AF65-F5344CB8AC3E}">
        <p14:creationId xmlns:p14="http://schemas.microsoft.com/office/powerpoint/2010/main" val="28375990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B3F66D47-14D1-4169-9EAF-EABB85685F35}" type="datetimeFigureOut">
              <a:rPr lang="en-US"/>
              <a:pPr>
                <a:defRPr/>
              </a:pPr>
              <a:t>4/10/2014</a:t>
            </a:fld>
            <a:endParaRPr lang="en-US"/>
          </a:p>
        </p:txBody>
      </p:sp>
      <p:sp>
        <p:nvSpPr>
          <p:cNvPr id="6"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172E5B7D-CC96-4020-AA1D-FAA3EE429142}" type="slidenum">
              <a:rPr lang="he-IL" altLang="en-US"/>
              <a:pPr>
                <a:defRPr/>
              </a:pPr>
              <a:t>‹#›</a:t>
            </a:fld>
            <a:endParaRPr lang="en-US"/>
          </a:p>
        </p:txBody>
      </p:sp>
    </p:spTree>
    <p:extLst>
      <p:ext uri="{BB962C8B-B14F-4D97-AF65-F5344CB8AC3E}">
        <p14:creationId xmlns:p14="http://schemas.microsoft.com/office/powerpoint/2010/main" val="144016833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AD8A47B4-B73E-42A3-A532-4EF50DDC700D}" type="datetimeFigureOut">
              <a:rPr lang="en-US"/>
              <a:pPr>
                <a:defRPr/>
              </a:pPr>
              <a:t>4/10/2014</a:t>
            </a:fld>
            <a:endParaRPr lang="en-US"/>
          </a:p>
        </p:txBody>
      </p:sp>
      <p:sp>
        <p:nvSpPr>
          <p:cNvPr id="8"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9"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7AD17A77-5066-4ACB-9B5A-8B04CDE5C0A3}" type="slidenum">
              <a:rPr lang="he-IL" altLang="en-US"/>
              <a:pPr>
                <a:defRPr/>
              </a:pPr>
              <a:t>‹#›</a:t>
            </a:fld>
            <a:endParaRPr lang="en-US"/>
          </a:p>
        </p:txBody>
      </p:sp>
    </p:spTree>
    <p:extLst>
      <p:ext uri="{BB962C8B-B14F-4D97-AF65-F5344CB8AC3E}">
        <p14:creationId xmlns:p14="http://schemas.microsoft.com/office/powerpoint/2010/main" val="211763577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DF053172-6272-46EF-ACF0-E605014EC7A2}" type="datetimeFigureOut">
              <a:rPr lang="en-US"/>
              <a:pPr>
                <a:defRPr/>
              </a:pPr>
              <a:t>4/10/2014</a:t>
            </a:fld>
            <a:endParaRPr lang="en-US"/>
          </a:p>
        </p:txBody>
      </p:sp>
      <p:sp>
        <p:nvSpPr>
          <p:cNvPr id="4"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5"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40B40AC7-F774-4EC6-9482-C8EF0081EA9B}" type="slidenum">
              <a:rPr lang="he-IL" altLang="en-US"/>
              <a:pPr>
                <a:defRPr/>
              </a:pPr>
              <a:t>‹#›</a:t>
            </a:fld>
            <a:endParaRPr lang="en-US"/>
          </a:p>
        </p:txBody>
      </p:sp>
    </p:spTree>
    <p:extLst>
      <p:ext uri="{BB962C8B-B14F-4D97-AF65-F5344CB8AC3E}">
        <p14:creationId xmlns:p14="http://schemas.microsoft.com/office/powerpoint/2010/main" val="21839371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35251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CFA7D369-CE5B-40C3-9B2E-7EC8A0B64483}" type="datetimeFigureOut">
              <a:rPr lang="en-US"/>
              <a:pPr>
                <a:defRPr/>
              </a:pPr>
              <a:t>4/10/2014</a:t>
            </a:fld>
            <a:endParaRPr lang="en-US"/>
          </a:p>
        </p:txBody>
      </p:sp>
      <p:sp>
        <p:nvSpPr>
          <p:cNvPr id="6"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C3D00194-8B08-4E21-A729-2D501E240775}" type="slidenum">
              <a:rPr lang="he-IL" altLang="en-US"/>
              <a:pPr>
                <a:defRPr/>
              </a:pPr>
              <a:t>‹#›</a:t>
            </a:fld>
            <a:endParaRPr lang="en-US"/>
          </a:p>
        </p:txBody>
      </p:sp>
    </p:spTree>
    <p:extLst>
      <p:ext uri="{BB962C8B-B14F-4D97-AF65-F5344CB8AC3E}">
        <p14:creationId xmlns:p14="http://schemas.microsoft.com/office/powerpoint/2010/main" val="23278961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9151C504-1543-46D0-928E-FE3B9BF0BD9C}" type="datetimeFigureOut">
              <a:rPr lang="en-US"/>
              <a:pPr>
                <a:defRPr/>
              </a:pPr>
              <a:t>4/10/2014</a:t>
            </a:fld>
            <a:endParaRPr lang="en-US"/>
          </a:p>
        </p:txBody>
      </p:sp>
      <p:sp>
        <p:nvSpPr>
          <p:cNvPr id="6"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C15A514A-19EC-4ED7-871C-F225961DE145}" type="slidenum">
              <a:rPr lang="he-IL" altLang="en-US"/>
              <a:pPr>
                <a:defRPr/>
              </a:pPr>
              <a:t>‹#›</a:t>
            </a:fld>
            <a:endParaRPr lang="en-US"/>
          </a:p>
        </p:txBody>
      </p:sp>
    </p:spTree>
    <p:extLst>
      <p:ext uri="{BB962C8B-B14F-4D97-AF65-F5344CB8AC3E}">
        <p14:creationId xmlns:p14="http://schemas.microsoft.com/office/powerpoint/2010/main" val="20735236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C5BDE58C-9416-40E8-B120-0890777677A7}" type="datetimeFigureOut">
              <a:rPr lang="en-US"/>
              <a:pPr>
                <a:defRPr/>
              </a:pPr>
              <a:t>4/10/2014</a:t>
            </a:fld>
            <a:endParaRPr lang="en-US"/>
          </a:p>
        </p:txBody>
      </p:sp>
      <p:sp>
        <p:nvSpPr>
          <p:cNvPr id="5"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66CB72E3-CD68-4449-9981-988FB2DD5BAF}" type="slidenum">
              <a:rPr lang="he-IL" altLang="en-US"/>
              <a:pPr>
                <a:defRPr/>
              </a:pPr>
              <a:t>‹#›</a:t>
            </a:fld>
            <a:endParaRPr lang="en-US"/>
          </a:p>
        </p:txBody>
      </p:sp>
    </p:spTree>
    <p:extLst>
      <p:ext uri="{BB962C8B-B14F-4D97-AF65-F5344CB8AC3E}">
        <p14:creationId xmlns:p14="http://schemas.microsoft.com/office/powerpoint/2010/main" val="184442331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66813" y="6248400"/>
            <a:ext cx="1905000" cy="457200"/>
          </a:xfrm>
          <a:prstGeom prst="rect">
            <a:avLst/>
          </a:prstGeom>
        </p:spPr>
        <p:txBody>
          <a:bodyPr/>
          <a:lstStyle>
            <a:lvl1pPr>
              <a:defRPr/>
            </a:lvl1pPr>
          </a:lstStyle>
          <a:p>
            <a:pPr>
              <a:defRPr/>
            </a:pPr>
            <a:fld id="{25B6470E-25D2-44B7-807F-2F177D7296D3}" type="datetimeFigureOut">
              <a:rPr lang="en-US"/>
              <a:pPr>
                <a:defRPr/>
              </a:pPr>
              <a:t>4/10/2014</a:t>
            </a:fld>
            <a:endParaRPr lang="en-US"/>
          </a:p>
        </p:txBody>
      </p:sp>
      <p:sp>
        <p:nvSpPr>
          <p:cNvPr id="5" name="Rectangle 26"/>
          <p:cNvSpPr>
            <a:spLocks noGrp="1" noChangeArrowheads="1"/>
          </p:cNvSpPr>
          <p:nvPr>
            <p:ph type="ftr" sz="quarter" idx="11"/>
          </p:nvPr>
        </p:nvSpPr>
        <p:spPr>
          <a:xfrm>
            <a:off x="3581400" y="6248400"/>
            <a:ext cx="2895600" cy="457200"/>
          </a:xfrm>
          <a:prstGeom prst="rect">
            <a:avLst/>
          </a:prstGeom>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p:spPr>
        <p:txBody>
          <a:bodyPr/>
          <a:lstStyle>
            <a:lvl1pPr>
              <a:defRPr/>
            </a:lvl1pPr>
          </a:lstStyle>
          <a:p>
            <a:pPr>
              <a:defRPr/>
            </a:pPr>
            <a:fld id="{DCD56D67-8EE4-4341-9936-CE3E719D4B18}" type="slidenum">
              <a:rPr lang="he-IL" altLang="en-US"/>
              <a:pPr>
                <a:defRPr/>
              </a:pPr>
              <a:t>‹#›</a:t>
            </a:fld>
            <a:endParaRPr lang="en-US"/>
          </a:p>
        </p:txBody>
      </p:sp>
    </p:spTree>
    <p:extLst>
      <p:ext uri="{BB962C8B-B14F-4D97-AF65-F5344CB8AC3E}">
        <p14:creationId xmlns:p14="http://schemas.microsoft.com/office/powerpoint/2010/main" val="118030160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DA60774A-D702-40B7-A8A4-16A332E8A324}" type="datetimeFigureOut">
              <a:rPr lang="en-US"/>
              <a:pPr>
                <a:defRPr/>
              </a:pPr>
              <a:t>4/10/2014</a:t>
            </a:fld>
            <a:endParaRPr lang="en-US"/>
          </a:p>
        </p:txBody>
      </p:sp>
      <p:sp>
        <p:nvSpPr>
          <p:cNvPr id="5"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4846BFD7-2C5E-4D05-B225-0599929CD32A}" type="slidenum">
              <a:rPr lang="he-IL" altLang="en-US"/>
              <a:pPr>
                <a:defRPr/>
              </a:pPr>
              <a:t>‹#›</a:t>
            </a:fld>
            <a:endParaRPr lang="en-US"/>
          </a:p>
        </p:txBody>
      </p:sp>
      <p:sp>
        <p:nvSpPr>
          <p:cNvPr id="6"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91238485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E70F0481-5852-490C-B4DA-356C54742F2E}" type="datetimeFigureOut">
              <a:rPr lang="en-US"/>
              <a:pPr>
                <a:defRPr/>
              </a:pPr>
              <a:t>4/10/2014</a:t>
            </a:fld>
            <a:endParaRPr lang="en-US"/>
          </a:p>
        </p:txBody>
      </p:sp>
      <p:sp>
        <p:nvSpPr>
          <p:cNvPr id="5"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EA29921A-9CBB-4A29-8DC5-65FF6BDC7901}" type="slidenum">
              <a:rPr lang="he-IL" altLang="en-US"/>
              <a:pPr>
                <a:defRPr/>
              </a:pPr>
              <a:t>‹#›</a:t>
            </a:fld>
            <a:endParaRPr lang="en-US"/>
          </a:p>
        </p:txBody>
      </p:sp>
      <p:sp>
        <p:nvSpPr>
          <p:cNvPr id="6"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70757582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B0CF890-9AE1-4097-8892-E556480A0821}" type="datetimeFigureOut">
              <a:rPr lang="en-US"/>
              <a:pPr>
                <a:defRPr/>
              </a:pPr>
              <a:t>4/10/2014</a:t>
            </a:fld>
            <a:endParaRPr lang="en-US"/>
          </a:p>
        </p:txBody>
      </p:sp>
      <p:sp>
        <p:nvSpPr>
          <p:cNvPr id="5"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D4D016BC-68F7-41AE-974A-D122BC8C0E74}" type="slidenum">
              <a:rPr lang="he-IL" altLang="en-US"/>
              <a:pPr>
                <a:defRPr/>
              </a:pPr>
              <a:t>‹#›</a:t>
            </a:fld>
            <a:endParaRPr lang="en-US"/>
          </a:p>
        </p:txBody>
      </p:sp>
      <p:sp>
        <p:nvSpPr>
          <p:cNvPr id="6"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1962957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B7809378-90BD-4609-ACB9-6A36DBB2DA2D}" type="datetimeFigureOut">
              <a:rPr lang="en-US"/>
              <a:pPr>
                <a:defRPr/>
              </a:pPr>
              <a:t>4/10/2014</a:t>
            </a:fld>
            <a:endParaRPr lang="en-US"/>
          </a:p>
        </p:txBody>
      </p:sp>
      <p:sp>
        <p:nvSpPr>
          <p:cNvPr id="6"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F7D0B406-DA43-478E-B759-9E330100FE5E}" type="slidenum">
              <a:rPr lang="he-IL" altLang="en-US"/>
              <a:pPr>
                <a:defRPr/>
              </a:pPr>
              <a:t>‹#›</a:t>
            </a:fld>
            <a:endParaRPr lang="en-US"/>
          </a:p>
        </p:txBody>
      </p:sp>
      <p:sp>
        <p:nvSpPr>
          <p:cNvPr id="7"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61896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0B801E40-9D0D-4903-83D4-93C7AABACB26}" type="datetimeFigureOut">
              <a:rPr lang="en-US"/>
              <a:pPr>
                <a:defRPr/>
              </a:pPr>
              <a:t>4/10/2014</a:t>
            </a:fld>
            <a:endParaRPr lang="en-US"/>
          </a:p>
        </p:txBody>
      </p:sp>
      <p:sp>
        <p:nvSpPr>
          <p:cNvPr id="8"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5B82102D-081E-40D6-BF14-1CB74342DBF4}" type="slidenum">
              <a:rPr lang="he-IL" altLang="en-US"/>
              <a:pPr>
                <a:defRPr/>
              </a:pPr>
              <a:t>‹#›</a:t>
            </a:fld>
            <a:endParaRPr lang="en-US"/>
          </a:p>
        </p:txBody>
      </p:sp>
      <p:sp>
        <p:nvSpPr>
          <p:cNvPr id="9"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55453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C4C0A040-2085-4BD1-9235-AF7E503AA4BB}" type="datetimeFigureOut">
              <a:rPr lang="en-US"/>
              <a:pPr>
                <a:defRPr/>
              </a:pPr>
              <a:t>4/10/2014</a:t>
            </a:fld>
            <a:endParaRPr lang="en-US"/>
          </a:p>
        </p:txBody>
      </p:sp>
      <p:sp>
        <p:nvSpPr>
          <p:cNvPr id="4"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BFB98E7D-2449-4EBE-99A1-0EA64A47009E}" type="slidenum">
              <a:rPr lang="he-IL" altLang="en-US"/>
              <a:pPr>
                <a:defRPr/>
              </a:pPr>
              <a:t>‹#›</a:t>
            </a:fld>
            <a:endParaRPr lang="en-US"/>
          </a:p>
        </p:txBody>
      </p:sp>
      <p:sp>
        <p:nvSpPr>
          <p:cNvPr id="5"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2842713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63DF49B3-410E-4DC9-8AA0-323DD4CA17A8}" type="datetimeFigureOut">
              <a:rPr lang="en-US"/>
              <a:pPr>
                <a:defRPr/>
              </a:pPr>
              <a:t>4/10/2014</a:t>
            </a:fld>
            <a:endParaRPr lang="en-US"/>
          </a:p>
        </p:txBody>
      </p:sp>
      <p:sp>
        <p:nvSpPr>
          <p:cNvPr id="3"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887CC850-7BB9-498E-83D7-5CE2C3106D71}" type="slidenum">
              <a:rPr lang="he-IL" altLang="en-US"/>
              <a:pPr>
                <a:defRPr/>
              </a:pPr>
              <a:t>‹#›</a:t>
            </a:fld>
            <a:endParaRPr lang="en-US"/>
          </a:p>
        </p:txBody>
      </p:sp>
      <p:sp>
        <p:nvSpPr>
          <p:cNvPr id="4"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679966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A36C99AD-7054-4524-B58E-D0DA0044E675}" type="datetimeFigureOut">
              <a:rPr lang="en-US"/>
              <a:pPr>
                <a:defRPr/>
              </a:pPr>
              <a:t>4/10/2014</a:t>
            </a:fld>
            <a:endParaRPr lang="en-US"/>
          </a:p>
        </p:txBody>
      </p:sp>
      <p:sp>
        <p:nvSpPr>
          <p:cNvPr id="6"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A9DBC3D9-EBFD-4ED1-AEC2-6E582CBA9A61}" type="slidenum">
              <a:rPr lang="he-IL" altLang="en-US"/>
              <a:pPr>
                <a:defRPr/>
              </a:pPr>
              <a:t>‹#›</a:t>
            </a:fld>
            <a:endParaRPr lang="en-US"/>
          </a:p>
        </p:txBody>
      </p:sp>
      <p:sp>
        <p:nvSpPr>
          <p:cNvPr id="7"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9207163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7EB903FC-4394-47F6-B4C5-3463E418CF86}" type="datetimeFigureOut">
              <a:rPr lang="en-US"/>
              <a:pPr>
                <a:defRPr/>
              </a:pPr>
              <a:t>4/10/2014</a:t>
            </a:fld>
            <a:endParaRPr lang="en-US"/>
          </a:p>
        </p:txBody>
      </p:sp>
      <p:sp>
        <p:nvSpPr>
          <p:cNvPr id="6"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2C24B359-9784-426E-9581-BC5CC3DBF4FE}" type="slidenum">
              <a:rPr lang="he-IL" altLang="en-US"/>
              <a:pPr>
                <a:defRPr/>
              </a:pPr>
              <a:t>‹#›</a:t>
            </a:fld>
            <a:endParaRPr lang="en-US"/>
          </a:p>
        </p:txBody>
      </p:sp>
      <p:sp>
        <p:nvSpPr>
          <p:cNvPr id="7"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732466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D5743002-2579-495B-A16D-41EE25CA99A6}" type="datetimeFigureOut">
              <a:rPr lang="en-US"/>
              <a:pPr>
                <a:defRPr/>
              </a:pPr>
              <a:t>4/10/2014</a:t>
            </a:fld>
            <a:endParaRPr lang="en-US"/>
          </a:p>
        </p:txBody>
      </p:sp>
      <p:sp>
        <p:nvSpPr>
          <p:cNvPr id="5"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84511BA7-2F70-4912-B298-1060589CDA7D}" type="slidenum">
              <a:rPr lang="he-IL" altLang="en-US"/>
              <a:pPr>
                <a:defRPr/>
              </a:pPr>
              <a:t>‹#›</a:t>
            </a:fld>
            <a:endParaRPr lang="en-US"/>
          </a:p>
        </p:txBody>
      </p:sp>
      <p:sp>
        <p:nvSpPr>
          <p:cNvPr id="6"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601462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6"/>
          <p:cNvSpPr>
            <a:spLocks noGrp="1" noChangeArrowheads="1"/>
          </p:cNvSpPr>
          <p:nvPr>
            <p:ph type="dt" sz="half" idx="10"/>
          </p:nvPr>
        </p:nvSpPr>
        <p:spPr>
          <a:xfrm>
            <a:off x="1173163" y="6265863"/>
            <a:ext cx="1905000" cy="457200"/>
          </a:xfrm>
          <a:prstGeom prst="rect">
            <a:avLst/>
          </a:prstGeom>
        </p:spPr>
        <p:txBody>
          <a:bodyPr/>
          <a:lstStyle>
            <a:lvl1pPr>
              <a:defRPr/>
            </a:lvl1pPr>
          </a:lstStyle>
          <a:p>
            <a:pPr>
              <a:defRPr/>
            </a:pPr>
            <a:fld id="{AA02D60F-A5C7-4F53-A946-16A569E789C2}" type="datetimeFigureOut">
              <a:rPr lang="en-US"/>
              <a:pPr>
                <a:defRPr/>
              </a:pPr>
              <a:t>4/10/2014</a:t>
            </a:fld>
            <a:endParaRPr lang="en-US"/>
          </a:p>
        </p:txBody>
      </p:sp>
      <p:sp>
        <p:nvSpPr>
          <p:cNvPr id="5" name="Slide Number Placeholder 7"/>
          <p:cNvSpPr>
            <a:spLocks noGrp="1" noChangeArrowheads="1"/>
          </p:cNvSpPr>
          <p:nvPr>
            <p:ph type="sldNum" sz="quarter" idx="11"/>
          </p:nvPr>
        </p:nvSpPr>
        <p:spPr>
          <a:xfrm>
            <a:off x="7010400" y="6248400"/>
            <a:ext cx="1905000" cy="457200"/>
          </a:xfrm>
          <a:prstGeom prst="rect">
            <a:avLst/>
          </a:prstGeom>
        </p:spPr>
        <p:txBody>
          <a:bodyPr/>
          <a:lstStyle>
            <a:lvl1pPr>
              <a:defRPr/>
            </a:lvl1pPr>
          </a:lstStyle>
          <a:p>
            <a:pPr>
              <a:defRPr/>
            </a:pPr>
            <a:fld id="{18578438-76DE-4C60-821A-BAC1FE205A5E}" type="slidenum">
              <a:rPr lang="he-IL" altLang="en-US"/>
              <a:pPr>
                <a:defRPr/>
              </a:pPr>
              <a:t>‹#›</a:t>
            </a:fld>
            <a:endParaRPr lang="en-US"/>
          </a:p>
        </p:txBody>
      </p:sp>
      <p:sp>
        <p:nvSpPr>
          <p:cNvPr id="6" name="Footer Placeholder 8"/>
          <p:cNvSpPr>
            <a:spLocks noGrp="1" noChangeArrowheads="1"/>
          </p:cNvSpPr>
          <p:nvPr>
            <p:ph type="ftr" sz="quarter" idx="12"/>
          </p:nvPr>
        </p:nvSpPr>
        <p:spPr>
          <a:xfrm>
            <a:off x="1581150" y="6248400"/>
            <a:ext cx="2895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921875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1291420B-3ECE-4D76-A922-98EAF526E7F2}" type="datetimeFigureOut">
              <a:rPr lang="en-US"/>
              <a:pPr>
                <a:defRPr/>
              </a:pPr>
              <a:t>4/10/2014</a:t>
            </a:fld>
            <a:endParaRPr lang="en-US"/>
          </a:p>
        </p:txBody>
      </p:sp>
      <p:sp>
        <p:nvSpPr>
          <p:cNvPr id="5"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C98FBE5C-CFBF-4C83-9773-FDF279B92152}" type="slidenum">
              <a:rPr lang="he-IL" altLang="en-US"/>
              <a:pPr>
                <a:defRPr/>
              </a:pPr>
              <a:t>‹#›</a:t>
            </a:fld>
            <a:endParaRPr lang="en-US"/>
          </a:p>
        </p:txBody>
      </p:sp>
    </p:spTree>
    <p:extLst>
      <p:ext uri="{BB962C8B-B14F-4D97-AF65-F5344CB8AC3E}">
        <p14:creationId xmlns:p14="http://schemas.microsoft.com/office/powerpoint/2010/main" val="1498428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405260DD-7567-48EA-A196-80A69E92D99F}" type="datetimeFigureOut">
              <a:rPr lang="en-US"/>
              <a:pPr>
                <a:defRPr/>
              </a:pPr>
              <a:t>4/10/2014</a:t>
            </a:fld>
            <a:endParaRPr lang="en-US"/>
          </a:p>
        </p:txBody>
      </p:sp>
      <p:sp>
        <p:nvSpPr>
          <p:cNvPr id="5"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F149209C-2438-4BD7-9228-6E563927030C}" type="slidenum">
              <a:rPr lang="he-IL" altLang="en-US"/>
              <a:pPr>
                <a:defRPr/>
              </a:pPr>
              <a:t>‹#›</a:t>
            </a:fld>
            <a:endParaRPr lang="en-US"/>
          </a:p>
        </p:txBody>
      </p:sp>
    </p:spTree>
    <p:extLst>
      <p:ext uri="{BB962C8B-B14F-4D97-AF65-F5344CB8AC3E}">
        <p14:creationId xmlns:p14="http://schemas.microsoft.com/office/powerpoint/2010/main" val="16175884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BB5033AF-FDF7-46E7-BADB-A2BED1FF6A6B}" type="datetimeFigureOut">
              <a:rPr lang="en-US"/>
              <a:pPr>
                <a:defRPr/>
              </a:pPr>
              <a:t>4/10/2014</a:t>
            </a:fld>
            <a:endParaRPr lang="en-US"/>
          </a:p>
        </p:txBody>
      </p:sp>
      <p:sp>
        <p:nvSpPr>
          <p:cNvPr id="5"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F67EF300-8674-41F8-9A96-9DB423CE541F}" type="slidenum">
              <a:rPr lang="he-IL" altLang="en-US"/>
              <a:pPr>
                <a:defRPr/>
              </a:pPr>
              <a:t>‹#›</a:t>
            </a:fld>
            <a:endParaRPr lang="en-US"/>
          </a:p>
        </p:txBody>
      </p:sp>
    </p:spTree>
    <p:extLst>
      <p:ext uri="{BB962C8B-B14F-4D97-AF65-F5344CB8AC3E}">
        <p14:creationId xmlns:p14="http://schemas.microsoft.com/office/powerpoint/2010/main" val="289537328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86C2EC64-D63A-4F10-A823-1F9F565AB9F5}" type="datetimeFigureOut">
              <a:rPr lang="en-US"/>
              <a:pPr>
                <a:defRPr/>
              </a:pPr>
              <a:t>4/10/2014</a:t>
            </a:fld>
            <a:endParaRPr lang="en-US"/>
          </a:p>
        </p:txBody>
      </p:sp>
      <p:sp>
        <p:nvSpPr>
          <p:cNvPr id="6"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13B1336A-5ADE-436C-A0BD-CA666D09E255}" type="slidenum">
              <a:rPr lang="he-IL" altLang="en-US"/>
              <a:pPr>
                <a:defRPr/>
              </a:pPr>
              <a:t>‹#›</a:t>
            </a:fld>
            <a:endParaRPr lang="en-US"/>
          </a:p>
        </p:txBody>
      </p:sp>
    </p:spTree>
    <p:extLst>
      <p:ext uri="{BB962C8B-B14F-4D97-AF65-F5344CB8AC3E}">
        <p14:creationId xmlns:p14="http://schemas.microsoft.com/office/powerpoint/2010/main" val="1696715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9EE98EBB-8FAF-4760-8538-10F4431B2D71}" type="datetimeFigureOut">
              <a:rPr lang="en-US"/>
              <a:pPr>
                <a:defRPr/>
              </a:pPr>
              <a:t>4/10/2014</a:t>
            </a:fld>
            <a:endParaRPr lang="en-US"/>
          </a:p>
        </p:txBody>
      </p:sp>
      <p:sp>
        <p:nvSpPr>
          <p:cNvPr id="8"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8B47831E-FC9B-47D4-8E4E-C317DD838E73}" type="slidenum">
              <a:rPr lang="he-IL" altLang="en-US"/>
              <a:pPr>
                <a:defRPr/>
              </a:pPr>
              <a:t>‹#›</a:t>
            </a:fld>
            <a:endParaRPr lang="en-US"/>
          </a:p>
        </p:txBody>
      </p:sp>
    </p:spTree>
    <p:extLst>
      <p:ext uri="{BB962C8B-B14F-4D97-AF65-F5344CB8AC3E}">
        <p14:creationId xmlns:p14="http://schemas.microsoft.com/office/powerpoint/2010/main" val="12260565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A5CEB6F2-D5A6-438F-84A1-6497E0303857}" type="datetimeFigureOut">
              <a:rPr lang="en-US"/>
              <a:pPr>
                <a:defRPr/>
              </a:pPr>
              <a:t>4/10/2014</a:t>
            </a:fld>
            <a:endParaRPr lang="en-US"/>
          </a:p>
        </p:txBody>
      </p:sp>
      <p:sp>
        <p:nvSpPr>
          <p:cNvPr id="4"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0689B070-576B-4C7A-AB4B-34A0C5295504}" type="slidenum">
              <a:rPr lang="he-IL" altLang="en-US"/>
              <a:pPr>
                <a:defRPr/>
              </a:pPr>
              <a:t>‹#›</a:t>
            </a:fld>
            <a:endParaRPr lang="en-US"/>
          </a:p>
        </p:txBody>
      </p:sp>
    </p:spTree>
    <p:extLst>
      <p:ext uri="{BB962C8B-B14F-4D97-AF65-F5344CB8AC3E}">
        <p14:creationId xmlns:p14="http://schemas.microsoft.com/office/powerpoint/2010/main" val="143783690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2AD3BF2A-0B12-4DA3-B1DD-EF14EB680E2D}" type="datetimeFigureOut">
              <a:rPr lang="en-US"/>
              <a:pPr>
                <a:defRPr/>
              </a:pPr>
              <a:t>4/10/2014</a:t>
            </a:fld>
            <a:endParaRPr lang="en-US"/>
          </a:p>
        </p:txBody>
      </p:sp>
      <p:sp>
        <p:nvSpPr>
          <p:cNvPr id="3"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777830D3-E0EC-481D-A017-E364AA135E28}" type="slidenum">
              <a:rPr lang="he-IL" altLang="en-US"/>
              <a:pPr>
                <a:defRPr/>
              </a:pPr>
              <a:t>‹#›</a:t>
            </a:fld>
            <a:endParaRPr lang="en-US"/>
          </a:p>
        </p:txBody>
      </p:sp>
    </p:spTree>
    <p:extLst>
      <p:ext uri="{BB962C8B-B14F-4D97-AF65-F5344CB8AC3E}">
        <p14:creationId xmlns:p14="http://schemas.microsoft.com/office/powerpoint/2010/main" val="2616638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4818E6D2-EC7F-41E1-B845-22DC0771DA5D}" type="datetimeFigureOut">
              <a:rPr lang="en-US"/>
              <a:pPr>
                <a:defRPr/>
              </a:pPr>
              <a:t>4/10/2014</a:t>
            </a:fld>
            <a:endParaRPr lang="en-US"/>
          </a:p>
        </p:txBody>
      </p:sp>
      <p:sp>
        <p:nvSpPr>
          <p:cNvPr id="6"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8716C355-7759-4250-9486-FA01CF9FC7C5}" type="slidenum">
              <a:rPr lang="he-IL" altLang="en-US"/>
              <a:pPr>
                <a:defRPr/>
              </a:pPr>
              <a:t>‹#›</a:t>
            </a:fld>
            <a:endParaRPr lang="en-US"/>
          </a:p>
        </p:txBody>
      </p:sp>
    </p:spTree>
    <p:extLst>
      <p:ext uri="{BB962C8B-B14F-4D97-AF65-F5344CB8AC3E}">
        <p14:creationId xmlns:p14="http://schemas.microsoft.com/office/powerpoint/2010/main" val="269965892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8D12642F-C795-4086-9005-B0B5756A7572}" type="datetimeFigureOut">
              <a:rPr lang="en-US"/>
              <a:pPr>
                <a:defRPr/>
              </a:pPr>
              <a:t>4/10/2014</a:t>
            </a:fld>
            <a:endParaRPr lang="en-US"/>
          </a:p>
        </p:txBody>
      </p:sp>
      <p:sp>
        <p:nvSpPr>
          <p:cNvPr id="6"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E738400C-E172-4E9D-99CF-B5E828161A8E}" type="slidenum">
              <a:rPr lang="he-IL" altLang="en-US"/>
              <a:pPr>
                <a:defRPr/>
              </a:pPr>
              <a:t>‹#›</a:t>
            </a:fld>
            <a:endParaRPr lang="en-US"/>
          </a:p>
        </p:txBody>
      </p:sp>
    </p:spTree>
    <p:extLst>
      <p:ext uri="{BB962C8B-B14F-4D97-AF65-F5344CB8AC3E}">
        <p14:creationId xmlns:p14="http://schemas.microsoft.com/office/powerpoint/2010/main" val="39035357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8BD3F691-B823-4E1E-A591-E68A9ADC23B7}" type="datetimeFigureOut">
              <a:rPr lang="en-US"/>
              <a:pPr>
                <a:defRPr/>
              </a:pPr>
              <a:t>4/10/2014</a:t>
            </a:fld>
            <a:endParaRPr lang="en-US"/>
          </a:p>
        </p:txBody>
      </p:sp>
      <p:sp>
        <p:nvSpPr>
          <p:cNvPr id="5"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A2309170-F14D-4400-81E4-13706B5CC4E1}" type="slidenum">
              <a:rPr lang="he-IL" altLang="en-US"/>
              <a:pPr>
                <a:defRPr/>
              </a:pPr>
              <a:t>‹#›</a:t>
            </a:fld>
            <a:endParaRPr lang="en-US"/>
          </a:p>
        </p:txBody>
      </p:sp>
    </p:spTree>
    <p:extLst>
      <p:ext uri="{BB962C8B-B14F-4D97-AF65-F5344CB8AC3E}">
        <p14:creationId xmlns:p14="http://schemas.microsoft.com/office/powerpoint/2010/main" val="30385682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xfrm>
            <a:off x="1173163" y="6265863"/>
            <a:ext cx="1905000" cy="457200"/>
          </a:xfrm>
          <a:prstGeom prst="rect">
            <a:avLst/>
          </a:prstGeom>
          <a:ln/>
        </p:spPr>
        <p:txBody>
          <a:bodyPr/>
          <a:lstStyle>
            <a:lvl1pPr>
              <a:defRPr/>
            </a:lvl1pPr>
          </a:lstStyle>
          <a:p>
            <a:pPr>
              <a:defRPr/>
            </a:pPr>
            <a:fld id="{F7E0DB01-6AC3-4164-B82E-59F644D99CC3}" type="datetimeFigureOut">
              <a:rPr lang="en-US"/>
              <a:pPr>
                <a:defRPr/>
              </a:pPr>
              <a:t>4/10/2014</a:t>
            </a:fld>
            <a:endParaRPr lang="en-US"/>
          </a:p>
        </p:txBody>
      </p:sp>
      <p:sp>
        <p:nvSpPr>
          <p:cNvPr id="5" name="Rectangle 26"/>
          <p:cNvSpPr>
            <a:spLocks noGrp="1" noChangeArrowheads="1"/>
          </p:cNvSpPr>
          <p:nvPr>
            <p:ph type="ftr" sz="quarter" idx="11"/>
          </p:nvPr>
        </p:nvSpPr>
        <p:spPr>
          <a:xfrm>
            <a:off x="1587500" y="5067300"/>
            <a:ext cx="2895600" cy="457200"/>
          </a:xfrm>
          <a:prstGeom prst="rect">
            <a:avLst/>
          </a:prstGeom>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xfrm>
            <a:off x="7010400" y="6248400"/>
            <a:ext cx="1905000" cy="457200"/>
          </a:xfrm>
          <a:prstGeom prst="rect">
            <a:avLst/>
          </a:prstGeom>
          <a:ln/>
        </p:spPr>
        <p:txBody>
          <a:bodyPr/>
          <a:lstStyle>
            <a:lvl1pPr>
              <a:defRPr/>
            </a:lvl1pPr>
          </a:lstStyle>
          <a:p>
            <a:pPr>
              <a:defRPr/>
            </a:pPr>
            <a:fld id="{3CC1B9D4-8361-4934-A3EB-CC7804AE1CCD}" type="slidenum">
              <a:rPr lang="he-IL" altLang="en-US"/>
              <a:pPr>
                <a:defRPr/>
              </a:pPr>
              <a:t>‹#›</a:t>
            </a:fld>
            <a:endParaRPr lang="en-US"/>
          </a:p>
        </p:txBody>
      </p:sp>
    </p:spTree>
    <p:extLst>
      <p:ext uri="{BB962C8B-B14F-4D97-AF65-F5344CB8AC3E}">
        <p14:creationId xmlns:p14="http://schemas.microsoft.com/office/powerpoint/2010/main" val="208317386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B5AE86AC-EAB7-4871-8271-DAD3D9D41EA3}"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0EF85DE9-D62E-4F8F-81E3-E1CB458FDDBE}" type="slidenum">
              <a:rPr lang="he-IL" altLang="en-US"/>
              <a:pPr>
                <a:defRPr/>
              </a:pPr>
              <a:t>‹#›</a:t>
            </a:fld>
            <a:endParaRPr lang="en-US"/>
          </a:p>
        </p:txBody>
      </p:sp>
    </p:spTree>
    <p:extLst>
      <p:ext uri="{BB962C8B-B14F-4D97-AF65-F5344CB8AC3E}">
        <p14:creationId xmlns:p14="http://schemas.microsoft.com/office/powerpoint/2010/main" val="213705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5FB0099F-68B3-49C1-B70B-03584E717EF6}"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4C02FA92-C146-45FE-BD0F-46245D16E943}" type="slidenum">
              <a:rPr lang="he-IL" altLang="en-US"/>
              <a:pPr>
                <a:defRPr/>
              </a:pPr>
              <a:t>‹#›</a:t>
            </a:fld>
            <a:endParaRPr lang="en-US"/>
          </a:p>
        </p:txBody>
      </p:sp>
    </p:spTree>
    <p:extLst>
      <p:ext uri="{BB962C8B-B14F-4D97-AF65-F5344CB8AC3E}">
        <p14:creationId xmlns:p14="http://schemas.microsoft.com/office/powerpoint/2010/main" val="1063863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63C8C550-BB7A-4ADA-B9BA-A883F6DBDAE8}"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9720630D-ACBF-4410-827F-FC7B04A745C5}" type="slidenum">
              <a:rPr lang="he-IL" altLang="en-US"/>
              <a:pPr>
                <a:defRPr/>
              </a:pPr>
              <a:t>‹#›</a:t>
            </a:fld>
            <a:endParaRPr lang="en-US"/>
          </a:p>
        </p:txBody>
      </p:sp>
    </p:spTree>
    <p:extLst>
      <p:ext uri="{BB962C8B-B14F-4D97-AF65-F5344CB8AC3E}">
        <p14:creationId xmlns:p14="http://schemas.microsoft.com/office/powerpoint/2010/main" val="34604170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012C3D94-1D78-4593-B66A-B622A76ED3DB}"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B3CD1970-FA9D-4B10-8144-70E3ED81FD9A}" type="slidenum">
              <a:rPr lang="he-IL" altLang="en-US"/>
              <a:pPr>
                <a:defRPr/>
              </a:pPr>
              <a:t>‹#›</a:t>
            </a:fld>
            <a:endParaRPr lang="en-US"/>
          </a:p>
        </p:txBody>
      </p:sp>
    </p:spTree>
    <p:extLst>
      <p:ext uri="{BB962C8B-B14F-4D97-AF65-F5344CB8AC3E}">
        <p14:creationId xmlns:p14="http://schemas.microsoft.com/office/powerpoint/2010/main" val="47661688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D15E0FC3-D671-40D4-9350-5D356AF1FAD5}"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A46FB17E-F255-4355-A3A4-BC7631F05F5B}" type="slidenum">
              <a:rPr lang="he-IL" altLang="en-US"/>
              <a:pPr>
                <a:defRPr/>
              </a:pPr>
              <a:t>‹#›</a:t>
            </a:fld>
            <a:endParaRPr lang="en-US"/>
          </a:p>
        </p:txBody>
      </p:sp>
    </p:spTree>
    <p:extLst>
      <p:ext uri="{BB962C8B-B14F-4D97-AF65-F5344CB8AC3E}">
        <p14:creationId xmlns:p14="http://schemas.microsoft.com/office/powerpoint/2010/main" val="3212467109"/>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608AFA52-B02E-4F86-A751-A626B9C564C8}"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094C9A42-3B24-4E58-9335-B8F8A70E9882}" type="slidenum">
              <a:rPr lang="he-IL" altLang="en-US"/>
              <a:pPr>
                <a:defRPr/>
              </a:pPr>
              <a:t>‹#›</a:t>
            </a:fld>
            <a:endParaRPr lang="en-US"/>
          </a:p>
        </p:txBody>
      </p:sp>
    </p:spTree>
    <p:extLst>
      <p:ext uri="{BB962C8B-B14F-4D97-AF65-F5344CB8AC3E}">
        <p14:creationId xmlns:p14="http://schemas.microsoft.com/office/powerpoint/2010/main" val="3973301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A7968D6D-293A-4699-98B7-4EA52E926719}"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96457BED-89E7-4213-8A23-72C696084729}" type="slidenum">
              <a:rPr lang="he-IL" altLang="en-US"/>
              <a:pPr>
                <a:defRPr/>
              </a:pPr>
              <a:t>‹#›</a:t>
            </a:fld>
            <a:endParaRPr lang="en-US"/>
          </a:p>
        </p:txBody>
      </p:sp>
    </p:spTree>
    <p:extLst>
      <p:ext uri="{BB962C8B-B14F-4D97-AF65-F5344CB8AC3E}">
        <p14:creationId xmlns:p14="http://schemas.microsoft.com/office/powerpoint/2010/main" val="267688741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A7AD96B4-53D8-4458-BD4C-AEA164898802}"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9BB0CAAF-1927-4DDA-A538-D4C98E38E6F1}" type="slidenum">
              <a:rPr lang="he-IL" altLang="en-US"/>
              <a:pPr>
                <a:defRPr/>
              </a:pPr>
              <a:t>‹#›</a:t>
            </a:fld>
            <a:endParaRPr lang="en-US"/>
          </a:p>
        </p:txBody>
      </p:sp>
    </p:spTree>
    <p:extLst>
      <p:ext uri="{BB962C8B-B14F-4D97-AF65-F5344CB8AC3E}">
        <p14:creationId xmlns:p14="http://schemas.microsoft.com/office/powerpoint/2010/main" val="2641128205"/>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1565976F-D9FD-4A9D-93E7-4D1E54FDCD0D}"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CE4C0E7F-7D66-4C6F-A4D3-52EE28DFFB19}" type="slidenum">
              <a:rPr lang="he-IL" altLang="en-US"/>
              <a:pPr>
                <a:defRPr/>
              </a:pPr>
              <a:t>‹#›</a:t>
            </a:fld>
            <a:endParaRPr lang="en-US"/>
          </a:p>
        </p:txBody>
      </p:sp>
    </p:spTree>
    <p:extLst>
      <p:ext uri="{BB962C8B-B14F-4D97-AF65-F5344CB8AC3E}">
        <p14:creationId xmlns:p14="http://schemas.microsoft.com/office/powerpoint/2010/main" val="160879520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9BC43A42-6065-465D-9FC0-754E80EB76B8}"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C2B36AB6-B390-47AC-98E7-45F9770E5CD2}" type="slidenum">
              <a:rPr lang="he-IL" altLang="en-US"/>
              <a:pPr>
                <a:defRPr/>
              </a:pPr>
              <a:t>‹#›</a:t>
            </a:fld>
            <a:endParaRPr lang="en-US"/>
          </a:p>
        </p:txBody>
      </p:sp>
    </p:spTree>
    <p:extLst>
      <p:ext uri="{BB962C8B-B14F-4D97-AF65-F5344CB8AC3E}">
        <p14:creationId xmlns:p14="http://schemas.microsoft.com/office/powerpoint/2010/main" val="354488427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92874D95-A550-4B3E-8A36-27F44C633D01}"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03EA71FB-26AB-49A4-BD42-64DB85AB2B41}" type="slidenum">
              <a:rPr lang="he-IL" altLang="en-US"/>
              <a:pPr>
                <a:defRPr/>
              </a:pPr>
              <a:t>‹#›</a:t>
            </a:fld>
            <a:endParaRPr lang="en-US"/>
          </a:p>
        </p:txBody>
      </p:sp>
    </p:spTree>
    <p:extLst>
      <p:ext uri="{BB962C8B-B14F-4D97-AF65-F5344CB8AC3E}">
        <p14:creationId xmlns:p14="http://schemas.microsoft.com/office/powerpoint/2010/main" val="212544498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24E51FE6-0DA3-4E0D-8898-1600DDE73D43}"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F54EF6B9-F31E-47F2-95C3-6C00B2FC0746}" type="slidenum">
              <a:rPr lang="he-IL" altLang="en-US"/>
              <a:pPr>
                <a:defRPr/>
              </a:pPr>
              <a:t>‹#›</a:t>
            </a:fld>
            <a:endParaRPr lang="en-US"/>
          </a:p>
        </p:txBody>
      </p:sp>
    </p:spTree>
    <p:extLst>
      <p:ext uri="{BB962C8B-B14F-4D97-AF65-F5344CB8AC3E}">
        <p14:creationId xmlns:p14="http://schemas.microsoft.com/office/powerpoint/2010/main" val="1394472421"/>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0A0CB5FC-5F8D-480E-9993-FDD797E5F834}"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85E57A95-C4A0-44BD-890A-AE8E8AD93BDE}" type="slidenum">
              <a:rPr lang="he-IL" altLang="en-US"/>
              <a:pPr>
                <a:defRPr/>
              </a:pPr>
              <a:t>‹#›</a:t>
            </a:fld>
            <a:endParaRPr lang="en-US"/>
          </a:p>
        </p:txBody>
      </p:sp>
    </p:spTree>
    <p:extLst>
      <p:ext uri="{BB962C8B-B14F-4D97-AF65-F5344CB8AC3E}">
        <p14:creationId xmlns:p14="http://schemas.microsoft.com/office/powerpoint/2010/main" val="384892301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8E701B8D-637F-4F17-9907-FB6DD9AF439E}"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12BD3266-A3F0-4158-AF57-D4EE810816BC}" type="slidenum">
              <a:rPr lang="he-IL" altLang="en-US"/>
              <a:pPr>
                <a:defRPr/>
              </a:pPr>
              <a:t>‹#›</a:t>
            </a:fld>
            <a:endParaRPr lang="en-US"/>
          </a:p>
        </p:txBody>
      </p:sp>
    </p:spTree>
    <p:extLst>
      <p:ext uri="{BB962C8B-B14F-4D97-AF65-F5344CB8AC3E}">
        <p14:creationId xmlns:p14="http://schemas.microsoft.com/office/powerpoint/2010/main" val="419481050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837180BD-CB30-40A4-9D3A-58DBAC78A1A3}"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9AB71B8A-4A97-40B3-A85A-A1E39C62AD30}" type="slidenum">
              <a:rPr lang="he-IL" altLang="en-US"/>
              <a:pPr>
                <a:defRPr/>
              </a:pPr>
              <a:t>‹#›</a:t>
            </a:fld>
            <a:endParaRPr lang="en-US"/>
          </a:p>
        </p:txBody>
      </p:sp>
    </p:spTree>
    <p:extLst>
      <p:ext uri="{BB962C8B-B14F-4D97-AF65-F5344CB8AC3E}">
        <p14:creationId xmlns:p14="http://schemas.microsoft.com/office/powerpoint/2010/main" val="179222177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31A24D4C-11EE-4B12-914F-048AC843BBC3}"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1EF6B253-F537-4302-A4A7-3E5DBB810355}" type="slidenum">
              <a:rPr lang="he-IL" altLang="en-US"/>
              <a:pPr>
                <a:defRPr/>
              </a:pPr>
              <a:t>‹#›</a:t>
            </a:fld>
            <a:endParaRPr lang="en-US"/>
          </a:p>
        </p:txBody>
      </p:sp>
    </p:spTree>
    <p:extLst>
      <p:ext uri="{BB962C8B-B14F-4D97-AF65-F5344CB8AC3E}">
        <p14:creationId xmlns:p14="http://schemas.microsoft.com/office/powerpoint/2010/main" val="401541831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2D437BBD-5B6E-4228-BEEF-4A9094B737AB}"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23EBF004-D7B4-4DE2-B59A-5E3D3E3681AF}" type="slidenum">
              <a:rPr lang="he-IL" altLang="en-US"/>
              <a:pPr>
                <a:defRPr/>
              </a:pPr>
              <a:t>‹#›</a:t>
            </a:fld>
            <a:endParaRPr lang="en-US"/>
          </a:p>
        </p:txBody>
      </p:sp>
    </p:spTree>
    <p:extLst>
      <p:ext uri="{BB962C8B-B14F-4D97-AF65-F5344CB8AC3E}">
        <p14:creationId xmlns:p14="http://schemas.microsoft.com/office/powerpoint/2010/main" val="329543373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5DC5FBB4-A74F-4D04-82DF-94EDA9768471}"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5F1C3598-88FD-433B-A64D-7AE12C48D8A9}" type="slidenum">
              <a:rPr lang="he-IL" altLang="en-US"/>
              <a:pPr>
                <a:defRPr/>
              </a:pPr>
              <a:t>‹#›</a:t>
            </a:fld>
            <a:endParaRPr lang="en-US"/>
          </a:p>
        </p:txBody>
      </p:sp>
    </p:spTree>
    <p:extLst>
      <p:ext uri="{BB962C8B-B14F-4D97-AF65-F5344CB8AC3E}">
        <p14:creationId xmlns:p14="http://schemas.microsoft.com/office/powerpoint/2010/main" val="380653740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E5B00FD9-9EE7-45C0-B0C0-FE4A5EA825C4}"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ECD40BD2-F63C-40DA-8006-D0541A066EF5}" type="slidenum">
              <a:rPr lang="he-IL" altLang="en-US"/>
              <a:pPr>
                <a:defRPr/>
              </a:pPr>
              <a:t>‹#›</a:t>
            </a:fld>
            <a:endParaRPr lang="en-US"/>
          </a:p>
        </p:txBody>
      </p:sp>
    </p:spTree>
    <p:extLst>
      <p:ext uri="{BB962C8B-B14F-4D97-AF65-F5344CB8AC3E}">
        <p14:creationId xmlns:p14="http://schemas.microsoft.com/office/powerpoint/2010/main" val="392590995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77FAE50A-8F97-47D3-88D1-6B80F203BFD4}"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4F0387DA-8201-496D-89F3-1CB46CC23A88}" type="slidenum">
              <a:rPr lang="he-IL" altLang="en-US"/>
              <a:pPr>
                <a:defRPr/>
              </a:pPr>
              <a:t>‹#›</a:t>
            </a:fld>
            <a:endParaRPr lang="en-US"/>
          </a:p>
        </p:txBody>
      </p:sp>
    </p:spTree>
    <p:extLst>
      <p:ext uri="{BB962C8B-B14F-4D97-AF65-F5344CB8AC3E}">
        <p14:creationId xmlns:p14="http://schemas.microsoft.com/office/powerpoint/2010/main" val="283704792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47B482F3-5D28-4BB7-9AFD-B01DCB17CFFF}"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934166D1-C570-4DE1-BE27-157F248F667C}" type="slidenum">
              <a:rPr lang="he-IL" altLang="en-US"/>
              <a:pPr>
                <a:defRPr/>
              </a:pPr>
              <a:t>‹#›</a:t>
            </a:fld>
            <a:endParaRPr lang="en-US"/>
          </a:p>
        </p:txBody>
      </p:sp>
    </p:spTree>
    <p:extLst>
      <p:ext uri="{BB962C8B-B14F-4D97-AF65-F5344CB8AC3E}">
        <p14:creationId xmlns:p14="http://schemas.microsoft.com/office/powerpoint/2010/main" val="1907010626"/>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0B5EE267-27E8-406F-9722-550BD8A733B0}"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38B0F3F0-5E2B-45F2-8484-66F979B82075}" type="slidenum">
              <a:rPr lang="he-IL" altLang="en-US"/>
              <a:pPr>
                <a:defRPr/>
              </a:pPr>
              <a:t>‹#›</a:t>
            </a:fld>
            <a:endParaRPr lang="en-US"/>
          </a:p>
        </p:txBody>
      </p:sp>
    </p:spTree>
    <p:extLst>
      <p:ext uri="{BB962C8B-B14F-4D97-AF65-F5344CB8AC3E}">
        <p14:creationId xmlns:p14="http://schemas.microsoft.com/office/powerpoint/2010/main" val="259461929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69DB74DC-F9C4-4E81-876B-6B4184A42A9A}"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215C0761-B495-4C7D-8138-93E99ABC444D}" type="slidenum">
              <a:rPr lang="he-IL" altLang="en-US"/>
              <a:pPr>
                <a:defRPr/>
              </a:pPr>
              <a:t>‹#›</a:t>
            </a:fld>
            <a:endParaRPr lang="en-US"/>
          </a:p>
        </p:txBody>
      </p:sp>
    </p:spTree>
    <p:extLst>
      <p:ext uri="{BB962C8B-B14F-4D97-AF65-F5344CB8AC3E}">
        <p14:creationId xmlns:p14="http://schemas.microsoft.com/office/powerpoint/2010/main" val="343059710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727DE803-E92E-4372-856A-68368A09D157}"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FAFF8576-127B-48C3-B3C7-5876EDEF46F7}" type="slidenum">
              <a:rPr lang="he-IL" altLang="en-US"/>
              <a:pPr>
                <a:defRPr/>
              </a:pPr>
              <a:t>‹#›</a:t>
            </a:fld>
            <a:endParaRPr lang="en-US"/>
          </a:p>
        </p:txBody>
      </p:sp>
    </p:spTree>
    <p:extLst>
      <p:ext uri="{BB962C8B-B14F-4D97-AF65-F5344CB8AC3E}">
        <p14:creationId xmlns:p14="http://schemas.microsoft.com/office/powerpoint/2010/main" val="226393317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5C637235-E7CB-481D-B8C3-F742D0A7D1BF}"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6B3C9F50-AC3C-48C5-8ADA-E892D01052E3}" type="slidenum">
              <a:rPr lang="he-IL" altLang="en-US"/>
              <a:pPr>
                <a:defRPr/>
              </a:pPr>
              <a:t>‹#›</a:t>
            </a:fld>
            <a:endParaRPr lang="en-US"/>
          </a:p>
        </p:txBody>
      </p:sp>
    </p:spTree>
    <p:extLst>
      <p:ext uri="{BB962C8B-B14F-4D97-AF65-F5344CB8AC3E}">
        <p14:creationId xmlns:p14="http://schemas.microsoft.com/office/powerpoint/2010/main" val="3960397374"/>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6DB3D615-D6F5-4373-BDA6-8F110B76D1CA}"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280C4619-FD21-4DCB-86B0-51C757BC2CFB}" type="slidenum">
              <a:rPr lang="he-IL" altLang="en-US"/>
              <a:pPr>
                <a:defRPr/>
              </a:pPr>
              <a:t>‹#›</a:t>
            </a:fld>
            <a:endParaRPr lang="en-US"/>
          </a:p>
        </p:txBody>
      </p:sp>
    </p:spTree>
    <p:extLst>
      <p:ext uri="{BB962C8B-B14F-4D97-AF65-F5344CB8AC3E}">
        <p14:creationId xmlns:p14="http://schemas.microsoft.com/office/powerpoint/2010/main" val="304269560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C2CBA432-CBDF-4F29-AB45-2574ED4BB3BE}"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01B4CB13-A701-435C-802D-24F1E72BBD71}" type="slidenum">
              <a:rPr lang="he-IL" altLang="en-US"/>
              <a:pPr>
                <a:defRPr/>
              </a:pPr>
              <a:t>‹#›</a:t>
            </a:fld>
            <a:endParaRPr lang="en-US"/>
          </a:p>
        </p:txBody>
      </p:sp>
    </p:spTree>
    <p:extLst>
      <p:ext uri="{BB962C8B-B14F-4D97-AF65-F5344CB8AC3E}">
        <p14:creationId xmlns:p14="http://schemas.microsoft.com/office/powerpoint/2010/main" val="196854460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046FD5CB-89B4-4D15-BE20-3AA673B2DC70}"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59404EC2-1D44-41A7-87A0-4E5007770C97}" type="slidenum">
              <a:rPr lang="he-IL" altLang="en-US"/>
              <a:pPr>
                <a:defRPr/>
              </a:pPr>
              <a:t>‹#›</a:t>
            </a:fld>
            <a:endParaRPr lang="en-US"/>
          </a:p>
        </p:txBody>
      </p:sp>
    </p:spTree>
    <p:extLst>
      <p:ext uri="{BB962C8B-B14F-4D97-AF65-F5344CB8AC3E}">
        <p14:creationId xmlns:p14="http://schemas.microsoft.com/office/powerpoint/2010/main" val="570994323"/>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7237A0A3-FD25-41F6-8806-A8DA0EAE18DC}"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BF48704F-7595-4455-9F80-526A9900DD19}" type="slidenum">
              <a:rPr lang="he-IL" altLang="en-US"/>
              <a:pPr>
                <a:defRPr/>
              </a:pPr>
              <a:t>‹#›</a:t>
            </a:fld>
            <a:endParaRPr lang="en-US"/>
          </a:p>
        </p:txBody>
      </p:sp>
    </p:spTree>
    <p:extLst>
      <p:ext uri="{BB962C8B-B14F-4D97-AF65-F5344CB8AC3E}">
        <p14:creationId xmlns:p14="http://schemas.microsoft.com/office/powerpoint/2010/main" val="3968597948"/>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BF54CCC1-1958-4DF2-AB0E-71AD554E73CC}"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60ECDC0F-55FE-4FFB-8695-74CB534ABEED}" type="slidenum">
              <a:rPr lang="he-IL" altLang="en-US"/>
              <a:pPr>
                <a:defRPr/>
              </a:pPr>
              <a:t>‹#›</a:t>
            </a:fld>
            <a:endParaRPr lang="en-US"/>
          </a:p>
        </p:txBody>
      </p:sp>
    </p:spTree>
    <p:extLst>
      <p:ext uri="{BB962C8B-B14F-4D97-AF65-F5344CB8AC3E}">
        <p14:creationId xmlns:p14="http://schemas.microsoft.com/office/powerpoint/2010/main" val="103300099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21390BD4-7833-4E22-A2BF-D47CCF19CC4A}"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9C0B93A4-FDF3-462C-9122-03571F7A612C}" type="slidenum">
              <a:rPr lang="he-IL" altLang="en-US"/>
              <a:pPr>
                <a:defRPr/>
              </a:pPr>
              <a:t>‹#›</a:t>
            </a:fld>
            <a:endParaRPr lang="en-US"/>
          </a:p>
        </p:txBody>
      </p:sp>
    </p:spTree>
    <p:extLst>
      <p:ext uri="{BB962C8B-B14F-4D97-AF65-F5344CB8AC3E}">
        <p14:creationId xmlns:p14="http://schemas.microsoft.com/office/powerpoint/2010/main" val="3206921702"/>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C1C5A810-8438-45ED-89A4-48D7ADDADFF7}"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9EE7E658-08A8-4EEA-8FCE-EA38241680CF}" type="slidenum">
              <a:rPr lang="he-IL" altLang="en-US"/>
              <a:pPr>
                <a:defRPr/>
              </a:pPr>
              <a:t>‹#›</a:t>
            </a:fld>
            <a:endParaRPr lang="en-US"/>
          </a:p>
        </p:txBody>
      </p:sp>
    </p:spTree>
    <p:extLst>
      <p:ext uri="{BB962C8B-B14F-4D97-AF65-F5344CB8AC3E}">
        <p14:creationId xmlns:p14="http://schemas.microsoft.com/office/powerpoint/2010/main" val="1998583890"/>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F66A658E-4FDD-4C8E-9B67-5DB979CAF2B2}"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80552A65-494A-4B39-A0F3-BC0238F43BD0}" type="slidenum">
              <a:rPr lang="he-IL" altLang="en-US"/>
              <a:pPr>
                <a:defRPr/>
              </a:pPr>
              <a:t>‹#›</a:t>
            </a:fld>
            <a:endParaRPr lang="en-US"/>
          </a:p>
        </p:txBody>
      </p:sp>
    </p:spTree>
    <p:extLst>
      <p:ext uri="{BB962C8B-B14F-4D97-AF65-F5344CB8AC3E}">
        <p14:creationId xmlns:p14="http://schemas.microsoft.com/office/powerpoint/2010/main" val="3075584761"/>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865B5F08-B14F-436D-B021-84BA14D5D37F}"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49C29E10-AC40-4BE6-B8DA-67D3A838A5A4}" type="slidenum">
              <a:rPr lang="he-IL" altLang="en-US"/>
              <a:pPr>
                <a:defRPr/>
              </a:pPr>
              <a:t>‹#›</a:t>
            </a:fld>
            <a:endParaRPr lang="en-US"/>
          </a:p>
        </p:txBody>
      </p:sp>
    </p:spTree>
    <p:extLst>
      <p:ext uri="{BB962C8B-B14F-4D97-AF65-F5344CB8AC3E}">
        <p14:creationId xmlns:p14="http://schemas.microsoft.com/office/powerpoint/2010/main" val="3094893992"/>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F28656E2-8EF7-4977-BFD4-30FC8E789478}"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DD247635-AF91-4988-8BAC-46A0459B7CE9}" type="slidenum">
              <a:rPr lang="he-IL" altLang="en-US"/>
              <a:pPr>
                <a:defRPr/>
              </a:pPr>
              <a:t>‹#›</a:t>
            </a:fld>
            <a:endParaRPr lang="en-US"/>
          </a:p>
        </p:txBody>
      </p:sp>
    </p:spTree>
    <p:extLst>
      <p:ext uri="{BB962C8B-B14F-4D97-AF65-F5344CB8AC3E}">
        <p14:creationId xmlns:p14="http://schemas.microsoft.com/office/powerpoint/2010/main" val="3800876192"/>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9DC5E190-A7D4-4C04-950A-DDD8B97C6305}"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7E4C3209-1B3C-4ED2-A4D8-C260E3D05366}" type="slidenum">
              <a:rPr lang="he-IL" altLang="en-US"/>
              <a:pPr>
                <a:defRPr/>
              </a:pPr>
              <a:t>‹#›</a:t>
            </a:fld>
            <a:endParaRPr lang="en-US"/>
          </a:p>
        </p:txBody>
      </p:sp>
    </p:spTree>
    <p:extLst>
      <p:ext uri="{BB962C8B-B14F-4D97-AF65-F5344CB8AC3E}">
        <p14:creationId xmlns:p14="http://schemas.microsoft.com/office/powerpoint/2010/main" val="1097637132"/>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8BA84C88-A470-4122-9799-38A66A5136EE}"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6F3883ED-39A7-4EF9-A219-62BF343D0548}" type="slidenum">
              <a:rPr lang="he-IL" altLang="en-US"/>
              <a:pPr>
                <a:defRPr/>
              </a:pPr>
              <a:t>‹#›</a:t>
            </a:fld>
            <a:endParaRPr lang="en-US"/>
          </a:p>
        </p:txBody>
      </p:sp>
    </p:spTree>
    <p:extLst>
      <p:ext uri="{BB962C8B-B14F-4D97-AF65-F5344CB8AC3E}">
        <p14:creationId xmlns:p14="http://schemas.microsoft.com/office/powerpoint/2010/main" val="194306953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DC13C697-7329-4C0D-82F1-72B2E73A9819}"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2F88F9CA-88F1-4D6C-9B59-373CB8B98F5D}" type="slidenum">
              <a:rPr lang="he-IL" altLang="en-US"/>
              <a:pPr>
                <a:defRPr/>
              </a:pPr>
              <a:t>‹#›</a:t>
            </a:fld>
            <a:endParaRPr lang="en-US"/>
          </a:p>
        </p:txBody>
      </p:sp>
    </p:spTree>
    <p:extLst>
      <p:ext uri="{BB962C8B-B14F-4D97-AF65-F5344CB8AC3E}">
        <p14:creationId xmlns:p14="http://schemas.microsoft.com/office/powerpoint/2010/main" val="274053024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5FF6645E-884A-4B1C-B498-487648D9255B}"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9C7FAA61-27FF-4EB8-ADB9-C97752DF9DDB}" type="slidenum">
              <a:rPr lang="he-IL" altLang="en-US"/>
              <a:pPr>
                <a:defRPr/>
              </a:pPr>
              <a:t>‹#›</a:t>
            </a:fld>
            <a:endParaRPr lang="en-US"/>
          </a:p>
        </p:txBody>
      </p:sp>
    </p:spTree>
    <p:extLst>
      <p:ext uri="{BB962C8B-B14F-4D97-AF65-F5344CB8AC3E}">
        <p14:creationId xmlns:p14="http://schemas.microsoft.com/office/powerpoint/2010/main" val="386116236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1F696A5F-C7C6-48BE-B476-2778492D64B7}"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467F65F9-6CBD-444C-B92C-04C83430A9D1}" type="slidenum">
              <a:rPr lang="he-IL" altLang="en-US"/>
              <a:pPr>
                <a:defRPr/>
              </a:pPr>
              <a:t>‹#›</a:t>
            </a:fld>
            <a:endParaRPr lang="en-US"/>
          </a:p>
        </p:txBody>
      </p:sp>
    </p:spTree>
    <p:extLst>
      <p:ext uri="{BB962C8B-B14F-4D97-AF65-F5344CB8AC3E}">
        <p14:creationId xmlns:p14="http://schemas.microsoft.com/office/powerpoint/2010/main" val="425853827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E60662D8-EA55-46F3-AD41-2FDFD917A3D7}"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CDB9521A-01AC-4346-B641-37C4FD1DD5D2}" type="slidenum">
              <a:rPr lang="he-IL" altLang="en-US"/>
              <a:pPr>
                <a:defRPr/>
              </a:pPr>
              <a:t>‹#›</a:t>
            </a:fld>
            <a:endParaRPr lang="en-US"/>
          </a:p>
        </p:txBody>
      </p:sp>
    </p:spTree>
    <p:extLst>
      <p:ext uri="{BB962C8B-B14F-4D97-AF65-F5344CB8AC3E}">
        <p14:creationId xmlns:p14="http://schemas.microsoft.com/office/powerpoint/2010/main" val="137753959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E3540368-B2DA-4AC9-8DC6-6A0844C1BF11}"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37643CEA-1E0F-4B54-8B7B-6BCC37CEE0B2}" type="slidenum">
              <a:rPr lang="he-IL" altLang="en-US"/>
              <a:pPr>
                <a:defRPr/>
              </a:pPr>
              <a:t>‹#›</a:t>
            </a:fld>
            <a:endParaRPr lang="en-US"/>
          </a:p>
        </p:txBody>
      </p:sp>
    </p:spTree>
    <p:extLst>
      <p:ext uri="{BB962C8B-B14F-4D97-AF65-F5344CB8AC3E}">
        <p14:creationId xmlns:p14="http://schemas.microsoft.com/office/powerpoint/2010/main" val="121585599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3D5EF19D-531E-40F4-B9B3-942728C8FEB4}"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93308B2D-CAE5-4A5F-914E-9B33B6997C3D}" type="slidenum">
              <a:rPr lang="he-IL" altLang="en-US"/>
              <a:pPr>
                <a:defRPr/>
              </a:pPr>
              <a:t>‹#›</a:t>
            </a:fld>
            <a:endParaRPr lang="en-US"/>
          </a:p>
        </p:txBody>
      </p:sp>
    </p:spTree>
    <p:extLst>
      <p:ext uri="{BB962C8B-B14F-4D97-AF65-F5344CB8AC3E}">
        <p14:creationId xmlns:p14="http://schemas.microsoft.com/office/powerpoint/2010/main" val="33012349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0AF8566F-6028-44EF-BED0-D6201FD6D8F2}"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E822147E-C66A-4C98-AB8D-008283863E03}" type="slidenum">
              <a:rPr lang="he-IL" altLang="en-US"/>
              <a:pPr>
                <a:defRPr/>
              </a:pPr>
              <a:t>‹#›</a:t>
            </a:fld>
            <a:endParaRPr lang="en-US"/>
          </a:p>
        </p:txBody>
      </p:sp>
    </p:spTree>
    <p:extLst>
      <p:ext uri="{BB962C8B-B14F-4D97-AF65-F5344CB8AC3E}">
        <p14:creationId xmlns:p14="http://schemas.microsoft.com/office/powerpoint/2010/main" val="33662645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4593B710-8107-438C-B5A5-227F34BBF2E3}"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1D1D0E57-B5FE-481B-B190-6386AA66585B}" type="slidenum">
              <a:rPr lang="he-IL" altLang="en-US"/>
              <a:pPr>
                <a:defRPr/>
              </a:pPr>
              <a:t>‹#›</a:t>
            </a:fld>
            <a:endParaRPr lang="en-US"/>
          </a:p>
        </p:txBody>
      </p:sp>
    </p:spTree>
    <p:extLst>
      <p:ext uri="{BB962C8B-B14F-4D97-AF65-F5344CB8AC3E}">
        <p14:creationId xmlns:p14="http://schemas.microsoft.com/office/powerpoint/2010/main" val="2247381088"/>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F461D5C4-99B3-4759-BA44-DE07E118033C}"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5D869B92-C21E-4F74-88EA-7D648F34AC1E}" type="slidenum">
              <a:rPr lang="he-IL" altLang="en-US"/>
              <a:pPr>
                <a:defRPr/>
              </a:pPr>
              <a:t>‹#›</a:t>
            </a:fld>
            <a:endParaRPr lang="en-US"/>
          </a:p>
        </p:txBody>
      </p:sp>
    </p:spTree>
    <p:extLst>
      <p:ext uri="{BB962C8B-B14F-4D97-AF65-F5344CB8AC3E}">
        <p14:creationId xmlns:p14="http://schemas.microsoft.com/office/powerpoint/2010/main" val="2627110459"/>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8D191E39-935B-4E45-A5D0-0556A72A1C5A}"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CAD9C5F2-C56D-4505-A9F4-0B67686C66E7}" type="slidenum">
              <a:rPr lang="he-IL" altLang="en-US"/>
              <a:pPr>
                <a:defRPr/>
              </a:pPr>
              <a:t>‹#›</a:t>
            </a:fld>
            <a:endParaRPr lang="en-US"/>
          </a:p>
        </p:txBody>
      </p:sp>
    </p:spTree>
    <p:extLst>
      <p:ext uri="{BB962C8B-B14F-4D97-AF65-F5344CB8AC3E}">
        <p14:creationId xmlns:p14="http://schemas.microsoft.com/office/powerpoint/2010/main" val="36270335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1238F8AB-AFA5-40E9-995C-6B3AAE22D119}"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43F4AAEB-454A-4504-A4F3-3F286AF01CB5}" type="slidenum">
              <a:rPr lang="he-IL" altLang="en-US"/>
              <a:pPr>
                <a:defRPr/>
              </a:pPr>
              <a:t>‹#›</a:t>
            </a:fld>
            <a:endParaRPr lang="en-US"/>
          </a:p>
        </p:txBody>
      </p:sp>
    </p:spTree>
    <p:extLst>
      <p:ext uri="{BB962C8B-B14F-4D97-AF65-F5344CB8AC3E}">
        <p14:creationId xmlns:p14="http://schemas.microsoft.com/office/powerpoint/2010/main" val="1966659108"/>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03E3C4EE-52BE-4027-BDBB-520368E29A38}"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F34A83B3-1E70-4404-974F-6D5E28C35674}" type="slidenum">
              <a:rPr lang="he-IL" altLang="en-US"/>
              <a:pPr>
                <a:defRPr/>
              </a:pPr>
              <a:t>‹#›</a:t>
            </a:fld>
            <a:endParaRPr lang="en-US"/>
          </a:p>
        </p:txBody>
      </p:sp>
    </p:spTree>
    <p:extLst>
      <p:ext uri="{BB962C8B-B14F-4D97-AF65-F5344CB8AC3E}">
        <p14:creationId xmlns:p14="http://schemas.microsoft.com/office/powerpoint/2010/main" val="66266631"/>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FF96A09A-0973-4F05-B0D9-7D8FA43098B1}"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5146FEDA-0A9D-4644-BA50-27BFE039B129}" type="slidenum">
              <a:rPr lang="he-IL" altLang="en-US"/>
              <a:pPr>
                <a:defRPr/>
              </a:pPr>
              <a:t>‹#›</a:t>
            </a:fld>
            <a:endParaRPr lang="en-US"/>
          </a:p>
        </p:txBody>
      </p:sp>
    </p:spTree>
    <p:extLst>
      <p:ext uri="{BB962C8B-B14F-4D97-AF65-F5344CB8AC3E}">
        <p14:creationId xmlns:p14="http://schemas.microsoft.com/office/powerpoint/2010/main" val="3941455751"/>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B8096C8D-0CCD-46A8-B9F8-772EAC46E1F1}"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641A265D-BF0C-49BC-AB9E-2C520AB7EBCA}" type="slidenum">
              <a:rPr lang="he-IL" altLang="en-US"/>
              <a:pPr>
                <a:defRPr/>
              </a:pPr>
              <a:t>‹#›</a:t>
            </a:fld>
            <a:endParaRPr lang="en-US"/>
          </a:p>
        </p:txBody>
      </p:sp>
    </p:spTree>
    <p:extLst>
      <p:ext uri="{BB962C8B-B14F-4D97-AF65-F5344CB8AC3E}">
        <p14:creationId xmlns:p14="http://schemas.microsoft.com/office/powerpoint/2010/main" val="1869532517"/>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C306C085-2FAA-4461-816B-AD266E1D372A}"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51CDD535-7F09-4007-B5B2-F6DB6B04AE4E}" type="slidenum">
              <a:rPr lang="he-IL" altLang="en-US"/>
              <a:pPr>
                <a:defRPr/>
              </a:pPr>
              <a:t>‹#›</a:t>
            </a:fld>
            <a:endParaRPr lang="en-US"/>
          </a:p>
        </p:txBody>
      </p:sp>
    </p:spTree>
    <p:extLst>
      <p:ext uri="{BB962C8B-B14F-4D97-AF65-F5344CB8AC3E}">
        <p14:creationId xmlns:p14="http://schemas.microsoft.com/office/powerpoint/2010/main" val="20153820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2211B8EA-B920-4DB2-882A-C7A132B83371}"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E79944CE-39EF-48B3-A5D5-05FC9200D8AD}" type="slidenum">
              <a:rPr lang="he-IL" altLang="en-US"/>
              <a:pPr>
                <a:defRPr/>
              </a:pPr>
              <a:t>‹#›</a:t>
            </a:fld>
            <a:endParaRPr lang="en-US"/>
          </a:p>
        </p:txBody>
      </p:sp>
    </p:spTree>
    <p:extLst>
      <p:ext uri="{BB962C8B-B14F-4D97-AF65-F5344CB8AC3E}">
        <p14:creationId xmlns:p14="http://schemas.microsoft.com/office/powerpoint/2010/main" val="3961304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854F3F1A-DE3F-4801-84EC-BD5EB3A5F083}"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8EA1662C-60D0-42A3-B7E3-AE02BFD50945}" type="slidenum">
              <a:rPr lang="he-IL" altLang="en-US"/>
              <a:pPr>
                <a:defRPr/>
              </a:pPr>
              <a:t>‹#›</a:t>
            </a:fld>
            <a:endParaRPr lang="en-US"/>
          </a:p>
        </p:txBody>
      </p:sp>
    </p:spTree>
    <p:extLst>
      <p:ext uri="{BB962C8B-B14F-4D97-AF65-F5344CB8AC3E}">
        <p14:creationId xmlns:p14="http://schemas.microsoft.com/office/powerpoint/2010/main" val="3693562156"/>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7C2D4029-D628-4035-91A3-896611FF803B}"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058B0648-12B5-4FD7-B914-B9B2BDF1C143}" type="slidenum">
              <a:rPr lang="he-IL" altLang="en-US"/>
              <a:pPr>
                <a:defRPr/>
              </a:pPr>
              <a:t>‹#›</a:t>
            </a:fld>
            <a:endParaRPr lang="en-US"/>
          </a:p>
        </p:txBody>
      </p:sp>
    </p:spTree>
    <p:extLst>
      <p:ext uri="{BB962C8B-B14F-4D97-AF65-F5344CB8AC3E}">
        <p14:creationId xmlns:p14="http://schemas.microsoft.com/office/powerpoint/2010/main" val="4151072451"/>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E9F79374-C01E-418A-AF0D-0919E840218C}"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99DCDF4E-B965-4090-9D10-6040024DA0C7}" type="slidenum">
              <a:rPr lang="he-IL" altLang="en-US"/>
              <a:pPr>
                <a:defRPr/>
              </a:pPr>
              <a:t>‹#›</a:t>
            </a:fld>
            <a:endParaRPr lang="en-US"/>
          </a:p>
        </p:txBody>
      </p:sp>
    </p:spTree>
    <p:extLst>
      <p:ext uri="{BB962C8B-B14F-4D97-AF65-F5344CB8AC3E}">
        <p14:creationId xmlns:p14="http://schemas.microsoft.com/office/powerpoint/2010/main" val="537200320"/>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1997DF80-7175-475A-80D3-AC29D8638165}"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FF3C30E6-E7E6-4679-B2DE-5D6377F02887}" type="slidenum">
              <a:rPr lang="he-IL" altLang="en-US"/>
              <a:pPr>
                <a:defRPr/>
              </a:pPr>
              <a:t>‹#›</a:t>
            </a:fld>
            <a:endParaRPr lang="en-US"/>
          </a:p>
        </p:txBody>
      </p:sp>
    </p:spTree>
    <p:extLst>
      <p:ext uri="{BB962C8B-B14F-4D97-AF65-F5344CB8AC3E}">
        <p14:creationId xmlns:p14="http://schemas.microsoft.com/office/powerpoint/2010/main" val="2598323660"/>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467B2CCE-87CA-477F-992D-A4850B52D3A3}"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AF63B065-6C1B-4450-B07C-4F83C0F18218}" type="slidenum">
              <a:rPr lang="he-IL" altLang="en-US"/>
              <a:pPr>
                <a:defRPr/>
              </a:pPr>
              <a:t>‹#›</a:t>
            </a:fld>
            <a:endParaRPr lang="en-US"/>
          </a:p>
        </p:txBody>
      </p:sp>
    </p:spTree>
    <p:extLst>
      <p:ext uri="{BB962C8B-B14F-4D97-AF65-F5344CB8AC3E}">
        <p14:creationId xmlns:p14="http://schemas.microsoft.com/office/powerpoint/2010/main" val="4112894927"/>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BC92C58A-AF1B-4FEA-AC42-7B7FF57BC93F}"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A78C0AA1-8242-483B-816E-AFEB260486D5}" type="slidenum">
              <a:rPr lang="he-IL" altLang="en-US"/>
              <a:pPr>
                <a:defRPr/>
              </a:pPr>
              <a:t>‹#›</a:t>
            </a:fld>
            <a:endParaRPr lang="en-US"/>
          </a:p>
        </p:txBody>
      </p:sp>
    </p:spTree>
    <p:extLst>
      <p:ext uri="{BB962C8B-B14F-4D97-AF65-F5344CB8AC3E}">
        <p14:creationId xmlns:p14="http://schemas.microsoft.com/office/powerpoint/2010/main" val="8897812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7E2A8C8F-6F81-490E-98C4-2FA16A2E1F75}"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9974A586-2226-475D-A005-714010470F18}" type="slidenum">
              <a:rPr lang="he-IL" altLang="en-US"/>
              <a:pPr>
                <a:defRPr/>
              </a:pPr>
              <a:t>‹#›</a:t>
            </a:fld>
            <a:endParaRPr lang="en-US"/>
          </a:p>
        </p:txBody>
      </p:sp>
    </p:spTree>
    <p:extLst>
      <p:ext uri="{BB962C8B-B14F-4D97-AF65-F5344CB8AC3E}">
        <p14:creationId xmlns:p14="http://schemas.microsoft.com/office/powerpoint/2010/main" val="7164753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3C428E62-AE0E-4961-8603-56E3CA74C4D9}"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544DF4ED-3775-40EC-B06B-C786FFDAB33E}" type="slidenum">
              <a:rPr lang="he-IL" altLang="en-US"/>
              <a:pPr>
                <a:defRPr/>
              </a:pPr>
              <a:t>‹#›</a:t>
            </a:fld>
            <a:endParaRPr lang="en-US"/>
          </a:p>
        </p:txBody>
      </p:sp>
    </p:spTree>
    <p:extLst>
      <p:ext uri="{BB962C8B-B14F-4D97-AF65-F5344CB8AC3E}">
        <p14:creationId xmlns:p14="http://schemas.microsoft.com/office/powerpoint/2010/main" val="10300033"/>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EB09909B-BFC8-4E3C-A13A-D60EDA0B823D}"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28DAAEA5-FBA3-447D-B338-1053449C547C}" type="slidenum">
              <a:rPr lang="he-IL" altLang="en-US"/>
              <a:pPr>
                <a:defRPr/>
              </a:pPr>
              <a:t>‹#›</a:t>
            </a:fld>
            <a:endParaRPr lang="en-US"/>
          </a:p>
        </p:txBody>
      </p:sp>
    </p:spTree>
    <p:extLst>
      <p:ext uri="{BB962C8B-B14F-4D97-AF65-F5344CB8AC3E}">
        <p14:creationId xmlns:p14="http://schemas.microsoft.com/office/powerpoint/2010/main" val="3744430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2525119B-BAE0-4EDB-8B5A-B66B06E6DF94}"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DBE1F1B2-C31E-4FCE-9814-C32698B36C3B}" type="slidenum">
              <a:rPr lang="he-IL" altLang="en-US"/>
              <a:pPr>
                <a:defRPr/>
              </a:pPr>
              <a:t>‹#›</a:t>
            </a:fld>
            <a:endParaRPr lang="en-US"/>
          </a:p>
        </p:txBody>
      </p:sp>
    </p:spTree>
    <p:extLst>
      <p:ext uri="{BB962C8B-B14F-4D97-AF65-F5344CB8AC3E}">
        <p14:creationId xmlns:p14="http://schemas.microsoft.com/office/powerpoint/2010/main" val="17273502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D3624DC1-1131-4ABF-823E-14F5234996BD}"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5443DC65-9FED-49D1-9565-8AF36AF2B416}" type="slidenum">
              <a:rPr lang="he-IL" altLang="en-US"/>
              <a:pPr>
                <a:defRPr/>
              </a:pPr>
              <a:t>‹#›</a:t>
            </a:fld>
            <a:endParaRPr lang="en-US"/>
          </a:p>
        </p:txBody>
      </p:sp>
    </p:spTree>
    <p:extLst>
      <p:ext uri="{BB962C8B-B14F-4D97-AF65-F5344CB8AC3E}">
        <p14:creationId xmlns:p14="http://schemas.microsoft.com/office/powerpoint/2010/main" val="18170712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2832049E-02DD-4A32-B6AF-F77126CA0549}"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22CC8005-8B67-478E-A7F3-D74A62E1C248}" type="slidenum">
              <a:rPr lang="he-IL" altLang="en-US"/>
              <a:pPr>
                <a:defRPr/>
              </a:pPr>
              <a:t>‹#›</a:t>
            </a:fld>
            <a:endParaRPr lang="en-US"/>
          </a:p>
        </p:txBody>
      </p:sp>
    </p:spTree>
    <p:extLst>
      <p:ext uri="{BB962C8B-B14F-4D97-AF65-F5344CB8AC3E}">
        <p14:creationId xmlns:p14="http://schemas.microsoft.com/office/powerpoint/2010/main" val="10889265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D75C784F-E93B-4684-82F1-59B769C3C25D}"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7504D0CF-0DAD-42F3-A904-2F29EC869326}" type="slidenum">
              <a:rPr lang="he-IL" altLang="en-US"/>
              <a:pPr>
                <a:defRPr/>
              </a:pPr>
              <a:t>‹#›</a:t>
            </a:fld>
            <a:endParaRPr lang="en-US"/>
          </a:p>
        </p:txBody>
      </p:sp>
    </p:spTree>
    <p:extLst>
      <p:ext uri="{BB962C8B-B14F-4D97-AF65-F5344CB8AC3E}">
        <p14:creationId xmlns:p14="http://schemas.microsoft.com/office/powerpoint/2010/main" val="11422470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9AA5964D-4495-4058-BA0F-D3B5437A3742}"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DCD9CBA8-8759-4D89-AEBF-B012B3507211}" type="slidenum">
              <a:rPr lang="he-IL" altLang="en-US"/>
              <a:pPr>
                <a:defRPr/>
              </a:pPr>
              <a:t>‹#›</a:t>
            </a:fld>
            <a:endParaRPr lang="en-US"/>
          </a:p>
        </p:txBody>
      </p:sp>
    </p:spTree>
    <p:extLst>
      <p:ext uri="{BB962C8B-B14F-4D97-AF65-F5344CB8AC3E}">
        <p14:creationId xmlns:p14="http://schemas.microsoft.com/office/powerpoint/2010/main" val="3933538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D9FCDE42-C54A-46B8-B367-576A1A10BDEC}"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B9702490-4725-48D0-9A39-B52FBADC558A}" type="slidenum">
              <a:rPr lang="he-IL" altLang="en-US"/>
              <a:pPr>
                <a:defRPr/>
              </a:pPr>
              <a:t>‹#›</a:t>
            </a:fld>
            <a:endParaRPr lang="en-US"/>
          </a:p>
        </p:txBody>
      </p:sp>
    </p:spTree>
    <p:extLst>
      <p:ext uri="{BB962C8B-B14F-4D97-AF65-F5344CB8AC3E}">
        <p14:creationId xmlns:p14="http://schemas.microsoft.com/office/powerpoint/2010/main" val="326520049"/>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68E02A7B-B439-47F3-8986-2534DA2CDBA8}"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6645197D-560A-4AA4-AAE9-8B7BB7AB7727}" type="slidenum">
              <a:rPr lang="he-IL" altLang="en-US"/>
              <a:pPr>
                <a:defRPr/>
              </a:pPr>
              <a:t>‹#›</a:t>
            </a:fld>
            <a:endParaRPr lang="en-US"/>
          </a:p>
        </p:txBody>
      </p:sp>
    </p:spTree>
    <p:extLst>
      <p:ext uri="{BB962C8B-B14F-4D97-AF65-F5344CB8AC3E}">
        <p14:creationId xmlns:p14="http://schemas.microsoft.com/office/powerpoint/2010/main" val="1340853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BCFE590E-DF36-4637-9AB8-542CF28FFC28}"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A67FC849-1D1D-4E6E-A3B9-4CBD5BE6F4D9}" type="slidenum">
              <a:rPr lang="he-IL" altLang="en-US"/>
              <a:pPr>
                <a:defRPr/>
              </a:pPr>
              <a:t>‹#›</a:t>
            </a:fld>
            <a:endParaRPr lang="en-US"/>
          </a:p>
        </p:txBody>
      </p:sp>
    </p:spTree>
    <p:extLst>
      <p:ext uri="{BB962C8B-B14F-4D97-AF65-F5344CB8AC3E}">
        <p14:creationId xmlns:p14="http://schemas.microsoft.com/office/powerpoint/2010/main" val="167883271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75538E65-94B3-4A64-914A-A710EDC39398}"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4F546D67-4963-47A6-A4A1-1A45F1493DE4}" type="slidenum">
              <a:rPr lang="he-IL" altLang="en-US"/>
              <a:pPr>
                <a:defRPr/>
              </a:pPr>
              <a:t>‹#›</a:t>
            </a:fld>
            <a:endParaRPr lang="en-US"/>
          </a:p>
        </p:txBody>
      </p:sp>
    </p:spTree>
    <p:extLst>
      <p:ext uri="{BB962C8B-B14F-4D97-AF65-F5344CB8AC3E}">
        <p14:creationId xmlns:p14="http://schemas.microsoft.com/office/powerpoint/2010/main" val="38934020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910D2DFD-F34A-472D-8243-76B0BF281E21}"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88701C86-FA35-4A45-9780-EB3C1E3C474D}" type="slidenum">
              <a:rPr lang="he-IL" altLang="en-US"/>
              <a:pPr>
                <a:defRPr/>
              </a:pPr>
              <a:t>‹#›</a:t>
            </a:fld>
            <a:endParaRPr lang="en-US"/>
          </a:p>
        </p:txBody>
      </p:sp>
    </p:spTree>
    <p:extLst>
      <p:ext uri="{BB962C8B-B14F-4D97-AF65-F5344CB8AC3E}">
        <p14:creationId xmlns:p14="http://schemas.microsoft.com/office/powerpoint/2010/main" val="4958412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E05E4962-2276-4237-B9DD-2FB3A85F8F01}"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80BF548A-06A3-435E-9761-3BCF48A4E80F}" type="slidenum">
              <a:rPr lang="he-IL" altLang="en-US"/>
              <a:pPr>
                <a:defRPr/>
              </a:pPr>
              <a:t>‹#›</a:t>
            </a:fld>
            <a:endParaRPr lang="en-US"/>
          </a:p>
        </p:txBody>
      </p:sp>
    </p:spTree>
    <p:extLst>
      <p:ext uri="{BB962C8B-B14F-4D97-AF65-F5344CB8AC3E}">
        <p14:creationId xmlns:p14="http://schemas.microsoft.com/office/powerpoint/2010/main" val="1271039808"/>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39D3CD64-F19F-47AF-B910-A142A3B1B55A}"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C332238A-954C-48F6-B3CE-77A668014EF8}" type="slidenum">
              <a:rPr lang="he-IL" altLang="en-US"/>
              <a:pPr>
                <a:defRPr/>
              </a:pPr>
              <a:t>‹#›</a:t>
            </a:fld>
            <a:endParaRPr lang="en-US"/>
          </a:p>
        </p:txBody>
      </p:sp>
    </p:spTree>
    <p:extLst>
      <p:ext uri="{BB962C8B-B14F-4D97-AF65-F5344CB8AC3E}">
        <p14:creationId xmlns:p14="http://schemas.microsoft.com/office/powerpoint/2010/main" val="32324165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875CFBD3-FA30-4B50-8EC7-2F56FC815BE5}"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20875A8E-F8F7-46E8-A42A-00B6F93FDB12}" type="slidenum">
              <a:rPr lang="he-IL" altLang="en-US"/>
              <a:pPr>
                <a:defRPr/>
              </a:pPr>
              <a:t>‹#›</a:t>
            </a:fld>
            <a:endParaRPr lang="en-US"/>
          </a:p>
        </p:txBody>
      </p:sp>
    </p:spTree>
    <p:extLst>
      <p:ext uri="{BB962C8B-B14F-4D97-AF65-F5344CB8AC3E}">
        <p14:creationId xmlns:p14="http://schemas.microsoft.com/office/powerpoint/2010/main" val="23967508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9324EDA6-3B23-4AB0-A50F-FEFAF8BC33A2}"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5BB8CE1F-D182-457A-8E81-2FD3F80F8B98}" type="slidenum">
              <a:rPr lang="he-IL" altLang="en-US"/>
              <a:pPr>
                <a:defRPr/>
              </a:pPr>
              <a:t>‹#›</a:t>
            </a:fld>
            <a:endParaRPr lang="en-US"/>
          </a:p>
        </p:txBody>
      </p:sp>
    </p:spTree>
    <p:extLst>
      <p:ext uri="{BB962C8B-B14F-4D97-AF65-F5344CB8AC3E}">
        <p14:creationId xmlns:p14="http://schemas.microsoft.com/office/powerpoint/2010/main" val="116507810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FCB62856-F385-4A6E-87D4-89F6E060D8B1}"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7B7B611B-E050-4B80-8AE4-7EB43E745695}" type="slidenum">
              <a:rPr lang="he-IL" altLang="en-US"/>
              <a:pPr>
                <a:defRPr/>
              </a:pPr>
              <a:t>‹#›</a:t>
            </a:fld>
            <a:endParaRPr lang="en-US"/>
          </a:p>
        </p:txBody>
      </p:sp>
    </p:spTree>
    <p:extLst>
      <p:ext uri="{BB962C8B-B14F-4D97-AF65-F5344CB8AC3E}">
        <p14:creationId xmlns:p14="http://schemas.microsoft.com/office/powerpoint/2010/main" val="210317645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957C409A-2A18-456A-ACFE-1BAA48A37C15}"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34AA0203-F405-4934-A663-2C6C5BCF2C4B}" type="slidenum">
              <a:rPr lang="he-IL" altLang="en-US"/>
              <a:pPr>
                <a:defRPr/>
              </a:pPr>
              <a:t>‹#›</a:t>
            </a:fld>
            <a:endParaRPr lang="en-US"/>
          </a:p>
        </p:txBody>
      </p:sp>
    </p:spTree>
    <p:extLst>
      <p:ext uri="{BB962C8B-B14F-4D97-AF65-F5344CB8AC3E}">
        <p14:creationId xmlns:p14="http://schemas.microsoft.com/office/powerpoint/2010/main" val="3524959513"/>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F126D6F5-D8E6-42C8-96BE-31DAF613ECDD}"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18B96A11-6FAF-4154-90E2-6AADA92C5CC0}" type="slidenum">
              <a:rPr lang="he-IL" altLang="en-US"/>
              <a:pPr>
                <a:defRPr/>
              </a:pPr>
              <a:t>‹#›</a:t>
            </a:fld>
            <a:endParaRPr lang="en-US"/>
          </a:p>
        </p:txBody>
      </p:sp>
    </p:spTree>
    <p:extLst>
      <p:ext uri="{BB962C8B-B14F-4D97-AF65-F5344CB8AC3E}">
        <p14:creationId xmlns:p14="http://schemas.microsoft.com/office/powerpoint/2010/main" val="195437248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dt" sz="half" idx="10"/>
          </p:nvPr>
        </p:nvSpPr>
        <p:spPr>
          <a:ln/>
        </p:spPr>
        <p:txBody>
          <a:bodyPr/>
          <a:lstStyle>
            <a:lvl1pPr>
              <a:defRPr/>
            </a:lvl1pPr>
          </a:lstStyle>
          <a:p>
            <a:pPr>
              <a:defRPr/>
            </a:pPr>
            <a:fld id="{578FD80D-5DDA-427D-990B-BDE4A1BA5481}"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2CFE1503-FDCE-4781-81B0-BD779C8E6BD3}" type="slidenum">
              <a:rPr lang="he-IL" altLang="en-US"/>
              <a:pPr>
                <a:defRPr/>
              </a:pPr>
              <a:t>‹#›</a:t>
            </a:fld>
            <a:endParaRPr lang="en-US"/>
          </a:p>
        </p:txBody>
      </p:sp>
    </p:spTree>
    <p:extLst>
      <p:ext uri="{BB962C8B-B14F-4D97-AF65-F5344CB8AC3E}">
        <p14:creationId xmlns:p14="http://schemas.microsoft.com/office/powerpoint/2010/main" val="3499613704"/>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5"/>
          <p:cNvSpPr>
            <a:spLocks noGrp="1" noChangeArrowheads="1"/>
          </p:cNvSpPr>
          <p:nvPr>
            <p:ph type="dt" sz="half" idx="10"/>
          </p:nvPr>
        </p:nvSpPr>
        <p:spPr>
          <a:ln/>
        </p:spPr>
        <p:txBody>
          <a:bodyPr/>
          <a:lstStyle>
            <a:lvl1pPr>
              <a:defRPr/>
            </a:lvl1pPr>
          </a:lstStyle>
          <a:p>
            <a:pPr>
              <a:defRPr/>
            </a:pPr>
            <a:fld id="{7FF9B4E6-2515-4C62-948E-DED1115D5E8B}"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D1C1BF9B-F567-427A-805E-46AB1B1EE323}" type="slidenum">
              <a:rPr lang="he-IL" altLang="en-US"/>
              <a:pPr>
                <a:defRPr/>
              </a:pPr>
              <a:t>‹#›</a:t>
            </a:fld>
            <a:endParaRPr lang="en-US"/>
          </a:p>
        </p:txBody>
      </p:sp>
    </p:spTree>
    <p:extLst>
      <p:ext uri="{BB962C8B-B14F-4D97-AF65-F5344CB8AC3E}">
        <p14:creationId xmlns:p14="http://schemas.microsoft.com/office/powerpoint/2010/main" val="1255633647"/>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5"/>
          <p:cNvSpPr>
            <a:spLocks noGrp="1" noChangeArrowheads="1"/>
          </p:cNvSpPr>
          <p:nvPr>
            <p:ph type="dt" sz="half" idx="10"/>
          </p:nvPr>
        </p:nvSpPr>
        <p:spPr>
          <a:ln/>
        </p:spPr>
        <p:txBody>
          <a:bodyPr/>
          <a:lstStyle>
            <a:lvl1pPr>
              <a:defRPr/>
            </a:lvl1pPr>
          </a:lstStyle>
          <a:p>
            <a:pPr>
              <a:defRPr/>
            </a:pPr>
            <a:fld id="{65EE7751-0A48-4101-8130-D16BB1C7673F}" type="datetimeFigureOut">
              <a:rPr lang="en-US"/>
              <a:pPr>
                <a:defRPr/>
              </a:pPr>
              <a:t>4/10/2014</a:t>
            </a:fld>
            <a:endParaRPr lang="en-US"/>
          </a:p>
        </p:txBody>
      </p:sp>
      <p:sp>
        <p:nvSpPr>
          <p:cNvPr id="8" name="Rectangle 26"/>
          <p:cNvSpPr>
            <a:spLocks noGrp="1" noChangeArrowheads="1"/>
          </p:cNvSpPr>
          <p:nvPr>
            <p:ph type="ftr" sz="quarter" idx="11"/>
          </p:nvPr>
        </p:nvSpPr>
        <p:spPr>
          <a:ln/>
        </p:spPr>
        <p:txBody>
          <a:bodyPr/>
          <a:lstStyle>
            <a:lvl1pPr>
              <a:defRPr/>
            </a:lvl1pPr>
          </a:lstStyle>
          <a:p>
            <a:pPr>
              <a:defRPr/>
            </a:pPr>
            <a:endParaRPr lang="en-US"/>
          </a:p>
        </p:txBody>
      </p:sp>
      <p:sp>
        <p:nvSpPr>
          <p:cNvPr id="9" name="Rectangle 27"/>
          <p:cNvSpPr>
            <a:spLocks noGrp="1" noChangeArrowheads="1"/>
          </p:cNvSpPr>
          <p:nvPr>
            <p:ph type="sldNum" sz="quarter" idx="12"/>
          </p:nvPr>
        </p:nvSpPr>
        <p:spPr>
          <a:ln/>
        </p:spPr>
        <p:txBody>
          <a:bodyPr/>
          <a:lstStyle>
            <a:lvl1pPr>
              <a:defRPr/>
            </a:lvl1pPr>
          </a:lstStyle>
          <a:p>
            <a:pPr>
              <a:defRPr/>
            </a:pPr>
            <a:fld id="{FD796000-0A94-474F-914F-EF40640258FA}" type="slidenum">
              <a:rPr lang="he-IL" altLang="en-US"/>
              <a:pPr>
                <a:defRPr/>
              </a:pPr>
              <a:t>‹#›</a:t>
            </a:fld>
            <a:endParaRPr lang="en-US"/>
          </a:p>
        </p:txBody>
      </p:sp>
    </p:spTree>
    <p:extLst>
      <p:ext uri="{BB962C8B-B14F-4D97-AF65-F5344CB8AC3E}">
        <p14:creationId xmlns:p14="http://schemas.microsoft.com/office/powerpoint/2010/main" val="2075572556"/>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5"/>
          <p:cNvSpPr>
            <a:spLocks noGrp="1" noChangeArrowheads="1"/>
          </p:cNvSpPr>
          <p:nvPr>
            <p:ph type="dt" sz="half" idx="10"/>
          </p:nvPr>
        </p:nvSpPr>
        <p:spPr>
          <a:ln/>
        </p:spPr>
        <p:txBody>
          <a:bodyPr/>
          <a:lstStyle>
            <a:lvl1pPr>
              <a:defRPr/>
            </a:lvl1pPr>
          </a:lstStyle>
          <a:p>
            <a:pPr>
              <a:defRPr/>
            </a:pPr>
            <a:fld id="{BD22DADA-6D7B-4F5B-93A3-8123BA1B3680}" type="datetimeFigureOut">
              <a:rPr lang="en-US"/>
              <a:pPr>
                <a:defRPr/>
              </a:pPr>
              <a:t>4/10/2014</a:t>
            </a:fld>
            <a:endParaRPr lang="en-US"/>
          </a:p>
        </p:txBody>
      </p:sp>
      <p:sp>
        <p:nvSpPr>
          <p:cNvPr id="4" name="Rectangle 26"/>
          <p:cNvSpPr>
            <a:spLocks noGrp="1" noChangeArrowheads="1"/>
          </p:cNvSpPr>
          <p:nvPr>
            <p:ph type="ftr" sz="quarter" idx="11"/>
          </p:nvPr>
        </p:nvSpPr>
        <p:spPr>
          <a:ln/>
        </p:spPr>
        <p:txBody>
          <a:bodyPr/>
          <a:lstStyle>
            <a:lvl1pPr>
              <a:defRPr/>
            </a:lvl1pPr>
          </a:lstStyle>
          <a:p>
            <a:pPr>
              <a:defRPr/>
            </a:pPr>
            <a:endParaRPr lang="en-US"/>
          </a:p>
        </p:txBody>
      </p:sp>
      <p:sp>
        <p:nvSpPr>
          <p:cNvPr id="5" name="Rectangle 27"/>
          <p:cNvSpPr>
            <a:spLocks noGrp="1" noChangeArrowheads="1"/>
          </p:cNvSpPr>
          <p:nvPr>
            <p:ph type="sldNum" sz="quarter" idx="12"/>
          </p:nvPr>
        </p:nvSpPr>
        <p:spPr>
          <a:ln/>
        </p:spPr>
        <p:txBody>
          <a:bodyPr/>
          <a:lstStyle>
            <a:lvl1pPr>
              <a:defRPr/>
            </a:lvl1pPr>
          </a:lstStyle>
          <a:p>
            <a:pPr>
              <a:defRPr/>
            </a:pPr>
            <a:fld id="{24B733D5-4B30-4BA1-9EAF-34D36C43E044}" type="slidenum">
              <a:rPr lang="he-IL" altLang="en-US"/>
              <a:pPr>
                <a:defRPr/>
              </a:pPr>
              <a:t>‹#›</a:t>
            </a:fld>
            <a:endParaRPr lang="en-US"/>
          </a:p>
        </p:txBody>
      </p:sp>
    </p:spTree>
    <p:extLst>
      <p:ext uri="{BB962C8B-B14F-4D97-AF65-F5344CB8AC3E}">
        <p14:creationId xmlns:p14="http://schemas.microsoft.com/office/powerpoint/2010/main" val="805710452"/>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ln/>
        </p:spPr>
        <p:txBody>
          <a:bodyPr/>
          <a:lstStyle>
            <a:lvl1pPr>
              <a:defRPr/>
            </a:lvl1pPr>
          </a:lstStyle>
          <a:p>
            <a:pPr>
              <a:defRPr/>
            </a:pPr>
            <a:fld id="{18529694-9E36-43F1-BEDC-27F91F376D18}" type="datetimeFigureOut">
              <a:rPr lang="en-US"/>
              <a:pPr>
                <a:defRPr/>
              </a:pPr>
              <a:t>4/10/2014</a:t>
            </a:fld>
            <a:endParaRPr lang="en-US"/>
          </a:p>
        </p:txBody>
      </p:sp>
      <p:sp>
        <p:nvSpPr>
          <p:cNvPr id="3" name="Rectangle 26"/>
          <p:cNvSpPr>
            <a:spLocks noGrp="1" noChangeArrowheads="1"/>
          </p:cNvSpPr>
          <p:nvPr>
            <p:ph type="ftr" sz="quarter" idx="11"/>
          </p:nvPr>
        </p:nvSpPr>
        <p:spPr>
          <a:ln/>
        </p:spPr>
        <p:txBody>
          <a:bodyPr/>
          <a:lstStyle>
            <a:lvl1pPr>
              <a:defRPr/>
            </a:lvl1pPr>
          </a:lstStyle>
          <a:p>
            <a:pPr>
              <a:defRPr/>
            </a:pPr>
            <a:endParaRPr lang="en-US"/>
          </a:p>
        </p:txBody>
      </p:sp>
      <p:sp>
        <p:nvSpPr>
          <p:cNvPr id="4" name="Rectangle 27"/>
          <p:cNvSpPr>
            <a:spLocks noGrp="1" noChangeArrowheads="1"/>
          </p:cNvSpPr>
          <p:nvPr>
            <p:ph type="sldNum" sz="quarter" idx="12"/>
          </p:nvPr>
        </p:nvSpPr>
        <p:spPr>
          <a:ln/>
        </p:spPr>
        <p:txBody>
          <a:bodyPr/>
          <a:lstStyle>
            <a:lvl1pPr>
              <a:defRPr/>
            </a:lvl1pPr>
          </a:lstStyle>
          <a:p>
            <a:pPr>
              <a:defRPr/>
            </a:pPr>
            <a:fld id="{4CA91478-E3B7-4390-9226-BB4D80670C24}" type="slidenum">
              <a:rPr lang="he-IL" altLang="en-US"/>
              <a:pPr>
                <a:defRPr/>
              </a:pPr>
              <a:t>‹#›</a:t>
            </a:fld>
            <a:endParaRPr lang="en-US"/>
          </a:p>
        </p:txBody>
      </p:sp>
    </p:spTree>
    <p:extLst>
      <p:ext uri="{BB962C8B-B14F-4D97-AF65-F5344CB8AC3E}">
        <p14:creationId xmlns:p14="http://schemas.microsoft.com/office/powerpoint/2010/main" val="473264939"/>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A3686A93-BAD6-4D15-8064-FC2D10179EC5}"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FF78EF01-CD29-4BE5-B20C-0A3491D28D43}" type="slidenum">
              <a:rPr lang="he-IL" altLang="en-US"/>
              <a:pPr>
                <a:defRPr/>
              </a:pPr>
              <a:t>‹#›</a:t>
            </a:fld>
            <a:endParaRPr lang="en-US"/>
          </a:p>
        </p:txBody>
      </p:sp>
    </p:spTree>
    <p:extLst>
      <p:ext uri="{BB962C8B-B14F-4D97-AF65-F5344CB8AC3E}">
        <p14:creationId xmlns:p14="http://schemas.microsoft.com/office/powerpoint/2010/main" val="1087310098"/>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dt" sz="half" idx="10"/>
          </p:nvPr>
        </p:nvSpPr>
        <p:spPr>
          <a:ln/>
        </p:spPr>
        <p:txBody>
          <a:bodyPr/>
          <a:lstStyle>
            <a:lvl1pPr>
              <a:defRPr/>
            </a:lvl1pPr>
          </a:lstStyle>
          <a:p>
            <a:pPr>
              <a:defRPr/>
            </a:pPr>
            <a:fld id="{A5A42AFA-D842-479D-A3B5-32218EF5A159}" type="datetimeFigureOut">
              <a:rPr lang="en-US"/>
              <a:pPr>
                <a:defRPr/>
              </a:pPr>
              <a:t>4/10/2014</a:t>
            </a:fld>
            <a:endParaRPr lang="en-US"/>
          </a:p>
        </p:txBody>
      </p:sp>
      <p:sp>
        <p:nvSpPr>
          <p:cNvPr id="6" name="Rectangle 26"/>
          <p:cNvSpPr>
            <a:spLocks noGrp="1" noChangeArrowheads="1"/>
          </p:cNvSpPr>
          <p:nvPr>
            <p:ph type="ftr" sz="quarter" idx="11"/>
          </p:nvPr>
        </p:nvSpPr>
        <p:spPr>
          <a:ln/>
        </p:spPr>
        <p:txBody>
          <a:bodyPr/>
          <a:lstStyle>
            <a:lvl1pPr>
              <a:defRPr/>
            </a:lvl1pPr>
          </a:lstStyle>
          <a:p>
            <a:pPr>
              <a:defRPr/>
            </a:pPr>
            <a:endParaRPr lang="en-US"/>
          </a:p>
        </p:txBody>
      </p:sp>
      <p:sp>
        <p:nvSpPr>
          <p:cNvPr id="7" name="Rectangle 27"/>
          <p:cNvSpPr>
            <a:spLocks noGrp="1" noChangeArrowheads="1"/>
          </p:cNvSpPr>
          <p:nvPr>
            <p:ph type="sldNum" sz="quarter" idx="12"/>
          </p:nvPr>
        </p:nvSpPr>
        <p:spPr>
          <a:ln/>
        </p:spPr>
        <p:txBody>
          <a:bodyPr/>
          <a:lstStyle>
            <a:lvl1pPr>
              <a:defRPr/>
            </a:lvl1pPr>
          </a:lstStyle>
          <a:p>
            <a:pPr>
              <a:defRPr/>
            </a:pPr>
            <a:fld id="{D5BD9856-9F18-4BFC-B306-605D20136A19}" type="slidenum">
              <a:rPr lang="he-IL" altLang="en-US"/>
              <a:pPr>
                <a:defRPr/>
              </a:pPr>
              <a:t>‹#›</a:t>
            </a:fld>
            <a:endParaRPr lang="en-US"/>
          </a:p>
        </p:txBody>
      </p:sp>
    </p:spTree>
    <p:extLst>
      <p:ext uri="{BB962C8B-B14F-4D97-AF65-F5344CB8AC3E}">
        <p14:creationId xmlns:p14="http://schemas.microsoft.com/office/powerpoint/2010/main" val="4101609562"/>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53D44BC2-C92F-41FB-A8AD-25E6CCE126F7}"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BF58B1D5-B7FC-4777-8412-6AB1ED1F2971}" type="slidenum">
              <a:rPr lang="he-IL" altLang="en-US"/>
              <a:pPr>
                <a:defRPr/>
              </a:pPr>
              <a:t>‹#›</a:t>
            </a:fld>
            <a:endParaRPr lang="en-US"/>
          </a:p>
        </p:txBody>
      </p:sp>
    </p:spTree>
    <p:extLst>
      <p:ext uri="{BB962C8B-B14F-4D97-AF65-F5344CB8AC3E}">
        <p14:creationId xmlns:p14="http://schemas.microsoft.com/office/powerpoint/2010/main" val="522033622"/>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5"/>
          <p:cNvSpPr>
            <a:spLocks noGrp="1" noChangeArrowheads="1"/>
          </p:cNvSpPr>
          <p:nvPr>
            <p:ph type="dt" sz="half" idx="10"/>
          </p:nvPr>
        </p:nvSpPr>
        <p:spPr>
          <a:ln/>
        </p:spPr>
        <p:txBody>
          <a:bodyPr/>
          <a:lstStyle>
            <a:lvl1pPr>
              <a:defRPr/>
            </a:lvl1pPr>
          </a:lstStyle>
          <a:p>
            <a:pPr>
              <a:defRPr/>
            </a:pPr>
            <a:fld id="{A8F5B1C5-65EA-45D4-861B-48A80C673077}" type="datetimeFigureOut">
              <a:rPr lang="en-US"/>
              <a:pPr>
                <a:defRPr/>
              </a:pPr>
              <a:t>4/10/2014</a:t>
            </a:fld>
            <a:endParaRPr lang="en-US"/>
          </a:p>
        </p:txBody>
      </p:sp>
      <p:sp>
        <p:nvSpPr>
          <p:cNvPr id="5" name="Rectangle 26"/>
          <p:cNvSpPr>
            <a:spLocks noGrp="1" noChangeArrowheads="1"/>
          </p:cNvSpPr>
          <p:nvPr>
            <p:ph type="ftr" sz="quarter" idx="11"/>
          </p:nvPr>
        </p:nvSpPr>
        <p:spPr>
          <a:ln/>
        </p:spPr>
        <p:txBody>
          <a:bodyPr/>
          <a:lstStyle>
            <a:lvl1pPr>
              <a:defRPr/>
            </a:lvl1pPr>
          </a:lstStyle>
          <a:p>
            <a:pPr>
              <a:defRPr/>
            </a:pPr>
            <a:endParaRPr lang="en-US"/>
          </a:p>
        </p:txBody>
      </p:sp>
      <p:sp>
        <p:nvSpPr>
          <p:cNvPr id="6" name="Rectangle 27"/>
          <p:cNvSpPr>
            <a:spLocks noGrp="1" noChangeArrowheads="1"/>
          </p:cNvSpPr>
          <p:nvPr>
            <p:ph type="sldNum" sz="quarter" idx="12"/>
          </p:nvPr>
        </p:nvSpPr>
        <p:spPr>
          <a:ln/>
        </p:spPr>
        <p:txBody>
          <a:bodyPr/>
          <a:lstStyle>
            <a:lvl1pPr>
              <a:defRPr/>
            </a:lvl1pPr>
          </a:lstStyle>
          <a:p>
            <a:pPr>
              <a:defRPr/>
            </a:pPr>
            <a:fld id="{09C83E62-13C1-4394-825B-CD6AF7E2BFF9}" type="slidenum">
              <a:rPr lang="he-IL" altLang="en-US"/>
              <a:pPr>
                <a:defRPr/>
              </a:pPr>
              <a:t>‹#›</a:t>
            </a:fld>
            <a:endParaRPr lang="en-US"/>
          </a:p>
        </p:txBody>
      </p:sp>
    </p:spTree>
    <p:extLst>
      <p:ext uri="{BB962C8B-B14F-4D97-AF65-F5344CB8AC3E}">
        <p14:creationId xmlns:p14="http://schemas.microsoft.com/office/powerpoint/2010/main" val="2809089593"/>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74EDC2D-D434-45BC-8799-59C17EADEAC9}" type="slidenum">
              <a:rPr lang="he-IL" altLang="en-US"/>
              <a:pPr>
                <a:defRPr/>
              </a:pPr>
              <a:t>‹#›</a:t>
            </a:fld>
            <a:endParaRPr lang="en-US"/>
          </a:p>
        </p:txBody>
      </p:sp>
    </p:spTree>
    <p:extLst>
      <p:ext uri="{BB962C8B-B14F-4D97-AF65-F5344CB8AC3E}">
        <p14:creationId xmlns:p14="http://schemas.microsoft.com/office/powerpoint/2010/main" val="809803163"/>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473E9FC6-598F-4ACF-95EF-E4CB02F3AA61}" type="slidenum">
              <a:rPr lang="he-IL" altLang="en-US"/>
              <a:pPr>
                <a:defRPr/>
              </a:pPr>
              <a:t>‹#›</a:t>
            </a:fld>
            <a:endParaRPr lang="en-US"/>
          </a:p>
        </p:txBody>
      </p:sp>
    </p:spTree>
    <p:extLst>
      <p:ext uri="{BB962C8B-B14F-4D97-AF65-F5344CB8AC3E}">
        <p14:creationId xmlns:p14="http://schemas.microsoft.com/office/powerpoint/2010/main" val="2333555709"/>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3DBB2A4-0539-40DD-933C-CEEA711F35E7}" type="slidenum">
              <a:rPr lang="he-IL" altLang="en-US"/>
              <a:pPr>
                <a:defRPr/>
              </a:pPr>
              <a:t>‹#›</a:t>
            </a:fld>
            <a:endParaRPr lang="en-US"/>
          </a:p>
        </p:txBody>
      </p:sp>
    </p:spTree>
    <p:extLst>
      <p:ext uri="{BB962C8B-B14F-4D97-AF65-F5344CB8AC3E}">
        <p14:creationId xmlns:p14="http://schemas.microsoft.com/office/powerpoint/2010/main" val="1232073204"/>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A40494AC-408E-496C-AB6D-474CC5C9A06C}" type="slidenum">
              <a:rPr lang="he-IL" altLang="en-US"/>
              <a:pPr>
                <a:defRPr/>
              </a:pPr>
              <a:t>‹#›</a:t>
            </a:fld>
            <a:endParaRPr lang="en-US"/>
          </a:p>
        </p:txBody>
      </p:sp>
    </p:spTree>
    <p:extLst>
      <p:ext uri="{BB962C8B-B14F-4D97-AF65-F5344CB8AC3E}">
        <p14:creationId xmlns:p14="http://schemas.microsoft.com/office/powerpoint/2010/main" val="32675514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E73DBC17-75B5-4E5D-A77F-3DF9CB646C58}" type="slidenum">
              <a:rPr lang="he-IL" altLang="en-US"/>
              <a:pPr>
                <a:defRPr/>
              </a:pPr>
              <a:t>‹#›</a:t>
            </a:fld>
            <a:endParaRPr lang="en-US"/>
          </a:p>
        </p:txBody>
      </p:sp>
    </p:spTree>
    <p:extLst>
      <p:ext uri="{BB962C8B-B14F-4D97-AF65-F5344CB8AC3E}">
        <p14:creationId xmlns:p14="http://schemas.microsoft.com/office/powerpoint/2010/main" val="370233059"/>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FF4025DB-1BD7-4A71-AA4E-3C707D035664}" type="slidenum">
              <a:rPr lang="he-IL" altLang="en-US"/>
              <a:pPr>
                <a:defRPr/>
              </a:pPr>
              <a:t>‹#›</a:t>
            </a:fld>
            <a:endParaRPr lang="en-US"/>
          </a:p>
        </p:txBody>
      </p:sp>
    </p:spTree>
    <p:extLst>
      <p:ext uri="{BB962C8B-B14F-4D97-AF65-F5344CB8AC3E}">
        <p14:creationId xmlns:p14="http://schemas.microsoft.com/office/powerpoint/2010/main" val="205857539"/>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86B51DE2-7C85-4021-94E7-79D8B0A7A895}" type="slidenum">
              <a:rPr lang="he-IL" altLang="en-US"/>
              <a:pPr>
                <a:defRPr/>
              </a:pPr>
              <a:t>‹#›</a:t>
            </a:fld>
            <a:endParaRPr lang="en-US"/>
          </a:p>
        </p:txBody>
      </p:sp>
    </p:spTree>
    <p:extLst>
      <p:ext uri="{BB962C8B-B14F-4D97-AF65-F5344CB8AC3E}">
        <p14:creationId xmlns:p14="http://schemas.microsoft.com/office/powerpoint/2010/main" val="3641230697"/>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40C7765-2A02-49E8-8A99-B8C62EEBD896}" type="slidenum">
              <a:rPr lang="he-IL" altLang="en-US"/>
              <a:pPr>
                <a:defRPr/>
              </a:pPr>
              <a:t>‹#›</a:t>
            </a:fld>
            <a:endParaRPr lang="en-US"/>
          </a:p>
        </p:txBody>
      </p:sp>
    </p:spTree>
    <p:extLst>
      <p:ext uri="{BB962C8B-B14F-4D97-AF65-F5344CB8AC3E}">
        <p14:creationId xmlns:p14="http://schemas.microsoft.com/office/powerpoint/2010/main" val="30189780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02BD1C0A-53C3-4092-8967-1595EE774380}" type="slidenum">
              <a:rPr lang="he-IL" altLang="en-US"/>
              <a:pPr>
                <a:defRPr/>
              </a:pPr>
              <a:t>‹#›</a:t>
            </a:fld>
            <a:endParaRPr lang="en-US"/>
          </a:p>
        </p:txBody>
      </p:sp>
    </p:spTree>
    <p:extLst>
      <p:ext uri="{BB962C8B-B14F-4D97-AF65-F5344CB8AC3E}">
        <p14:creationId xmlns:p14="http://schemas.microsoft.com/office/powerpoint/2010/main" val="26890540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128BB5F-A77B-408B-A437-92567290E29F}" type="slidenum">
              <a:rPr lang="he-IL" altLang="en-US"/>
              <a:pPr>
                <a:defRPr/>
              </a:pPr>
              <a:t>‹#›</a:t>
            </a:fld>
            <a:endParaRPr lang="en-US"/>
          </a:p>
        </p:txBody>
      </p:sp>
    </p:spTree>
    <p:extLst>
      <p:ext uri="{BB962C8B-B14F-4D97-AF65-F5344CB8AC3E}">
        <p14:creationId xmlns:p14="http://schemas.microsoft.com/office/powerpoint/2010/main" val="55394990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6742B70-DBBF-45D8-9564-E0C595CCBEFD}" type="slidenum">
              <a:rPr lang="he-IL" altLang="en-US"/>
              <a:pPr>
                <a:defRPr/>
              </a:pPr>
              <a:t>‹#›</a:t>
            </a:fld>
            <a:endParaRPr lang="en-US"/>
          </a:p>
        </p:txBody>
      </p:sp>
    </p:spTree>
    <p:extLst>
      <p:ext uri="{BB962C8B-B14F-4D97-AF65-F5344CB8AC3E}">
        <p14:creationId xmlns:p14="http://schemas.microsoft.com/office/powerpoint/2010/main" val="4111791114"/>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e-IL"/>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9E23D6E-E561-4143-B696-88BDA440BF5B}"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061933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B9C7F58-8A6C-41D4-A292-10429E9ADC1C}"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40128635"/>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047F5B0-53F9-4D4B-9F2B-3993D576168D}"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25146555"/>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11731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5135563" y="156686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BE0DFF2-0FF4-4A55-B3CC-DFFE5ABD039A}"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86678089"/>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04EBD444-30A2-453B-BC34-F3309379D013}"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0362190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EDED74A0-B492-47A7-A4C7-3437D52EECD2}"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643512"/>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A4777EFC-0435-417F-97DE-56C5ED05DD74}"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410300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27E18C3-BB09-4669-B6F8-3E6420CF10DC}"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71513552"/>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5CAD1DF2-46D4-4452-BED1-EC6BD9D8690A}"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4425067"/>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563D190-7E79-495C-99ED-E7236C6E1020}"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69523705"/>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115888"/>
            <a:ext cx="1943100" cy="556577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1173163" y="115888"/>
            <a:ext cx="5676900" cy="556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A080945A-512C-4FBC-B3E5-35CEA524D9CB}"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333627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7.jpeg"/><Relationship Id="rId18" Type="http://schemas.openxmlformats.org/officeDocument/2006/relationships/image" Target="../media/image1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1.png"/><Relationship Id="rId2" Type="http://schemas.openxmlformats.org/officeDocument/2006/relationships/slideLayout" Target="../slideLayouts/slideLayout13.xml"/><Relationship Id="rId16"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9.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5.jpeg"/><Relationship Id="rId2" Type="http://schemas.openxmlformats.org/officeDocument/2006/relationships/slideLayout" Target="../slideLayouts/slideLayout24.xml"/><Relationship Id="rId16" Type="http://schemas.openxmlformats.org/officeDocument/2006/relationships/image" Target="../media/image4.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jpeg"/><Relationship Id="rId2" Type="http://schemas.openxmlformats.org/officeDocument/2006/relationships/slideLayout" Target="../slideLayouts/slideLayout35.xml"/><Relationship Id="rId16" Type="http://schemas.openxmlformats.org/officeDocument/2006/relationships/image" Target="../media/image4.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5.jpeg"/><Relationship Id="rId2" Type="http://schemas.openxmlformats.org/officeDocument/2006/relationships/slideLayout" Target="../slideLayouts/slideLayout46.xml"/><Relationship Id="rId16" Type="http://schemas.openxmlformats.org/officeDocument/2006/relationships/image" Target="../media/image4.jpe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image" Target="../media/image5.jpeg"/><Relationship Id="rId2" Type="http://schemas.openxmlformats.org/officeDocument/2006/relationships/slideLayout" Target="../slideLayouts/slideLayout57.xml"/><Relationship Id="rId16" Type="http://schemas.openxmlformats.org/officeDocument/2006/relationships/image" Target="../media/image4.jpe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image" Target="../media/image5.jpeg"/><Relationship Id="rId2" Type="http://schemas.openxmlformats.org/officeDocument/2006/relationships/slideLayout" Target="../slideLayouts/slideLayout68.xml"/><Relationship Id="rId16" Type="http://schemas.openxmlformats.org/officeDocument/2006/relationships/image" Target="../media/image4.jpe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image" Target="../media/image5.jpeg"/><Relationship Id="rId2" Type="http://schemas.openxmlformats.org/officeDocument/2006/relationships/slideLayout" Target="../slideLayouts/slideLayout79.xml"/><Relationship Id="rId16" Type="http://schemas.openxmlformats.org/officeDocument/2006/relationships/image" Target="../media/image4.jpe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image" Target="../media/image5.jpeg"/><Relationship Id="rId2" Type="http://schemas.openxmlformats.org/officeDocument/2006/relationships/slideLayout" Target="../slideLayouts/slideLayout90.xml"/><Relationship Id="rId16" Type="http://schemas.openxmlformats.org/officeDocument/2006/relationships/image" Target="../media/image4.jpe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5.jpeg"/><Relationship Id="rId2" Type="http://schemas.openxmlformats.org/officeDocument/2006/relationships/slideLayout" Target="../slideLayouts/slideLayout101.xml"/><Relationship Id="rId16" Type="http://schemas.openxmlformats.org/officeDocument/2006/relationships/image" Target="../media/image4.jpe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3.png"/><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17" Type="http://schemas.openxmlformats.org/officeDocument/2006/relationships/image" Target="../media/image5.jpeg"/><Relationship Id="rId2" Type="http://schemas.openxmlformats.org/officeDocument/2006/relationships/slideLayout" Target="../slideLayouts/slideLayout112.xml"/><Relationship Id="rId16" Type="http://schemas.openxmlformats.org/officeDocument/2006/relationships/image" Target="../media/image4.jpe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image" Target="../media/image3.png"/><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2.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17" Type="http://schemas.openxmlformats.org/officeDocument/2006/relationships/image" Target="../media/image5.jpeg"/><Relationship Id="rId2" Type="http://schemas.openxmlformats.org/officeDocument/2006/relationships/slideLayout" Target="../slideLayouts/slideLayout123.xml"/><Relationship Id="rId16" Type="http://schemas.openxmlformats.org/officeDocument/2006/relationships/image" Target="../media/image4.jpe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image" Target="../media/image3.png"/><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2.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17" Type="http://schemas.openxmlformats.org/officeDocument/2006/relationships/image" Target="../media/image5.jpeg"/><Relationship Id="rId2" Type="http://schemas.openxmlformats.org/officeDocument/2006/relationships/slideLayout" Target="../slideLayouts/slideLayout134.xml"/><Relationship Id="rId16" Type="http://schemas.openxmlformats.org/officeDocument/2006/relationships/image" Target="../media/image4.jpeg"/><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3.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2.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17" Type="http://schemas.openxmlformats.org/officeDocument/2006/relationships/image" Target="../media/image5.jpeg"/><Relationship Id="rId2" Type="http://schemas.openxmlformats.org/officeDocument/2006/relationships/slideLayout" Target="../slideLayouts/slideLayout145.xml"/><Relationship Id="rId16" Type="http://schemas.openxmlformats.org/officeDocument/2006/relationships/image" Target="../media/image4.jpeg"/><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3.pn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a:p>
            <a:pPr lvl="1"/>
            <a:r>
              <a:rPr lang="en-GB" altLang="en-US" dirty="0" smtClean="0"/>
              <a:t>Second level</a:t>
            </a:r>
          </a:p>
          <a:p>
            <a:pPr lvl="2"/>
            <a:r>
              <a:rPr lang="en-GB" altLang="en-US" dirty="0" smtClean="0"/>
              <a:t>Third level</a:t>
            </a:r>
          </a:p>
          <a:p>
            <a:pPr lvl="3"/>
            <a:r>
              <a:rPr lang="en-GB" altLang="en-US" dirty="0" smtClean="0"/>
              <a:t>Fourth level</a:t>
            </a:r>
          </a:p>
          <a:p>
            <a:pPr lvl="4"/>
            <a:r>
              <a:rPr lang="en-GB" altLang="en-US" dirty="0" smtClean="0"/>
              <a:t>Fifth level</a:t>
            </a:r>
          </a:p>
        </p:txBody>
      </p:sp>
      <p:sp>
        <p:nvSpPr>
          <p:cNvPr id="1029"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2" name="Group 6"/>
          <p:cNvGrpSpPr>
            <a:grpSpLocks/>
          </p:cNvGrpSpPr>
          <p:nvPr userDrawn="1"/>
        </p:nvGrpSpPr>
        <p:grpSpPr bwMode="auto">
          <a:xfrm>
            <a:off x="0" y="0"/>
            <a:ext cx="9150350" cy="6858000"/>
            <a:chOff x="0" y="0"/>
            <a:chExt cx="9150350" cy="6858000"/>
          </a:xfrm>
        </p:grpSpPr>
        <p:sp>
          <p:nvSpPr>
            <p:cNvPr id="1031"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1032"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034"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28"/>
          <p:cNvSpPr>
            <a:spLocks noChangeArrowheads="1"/>
          </p:cNvSpPr>
          <p:nvPr userDrawn="1"/>
        </p:nvSpPr>
        <p:spPr bwMode="auto">
          <a:xfrm>
            <a:off x="1314450" y="6477000"/>
            <a:ext cx="7556500" cy="276225"/>
          </a:xfrm>
          <a:prstGeom prst="rect">
            <a:avLst/>
          </a:prstGeom>
          <a:noFill/>
          <a:ln w="9525">
            <a:noFill/>
            <a:miter lim="800000"/>
            <a:headEnd/>
            <a:tailEnd/>
          </a:ln>
        </p:spPr>
        <p:txBody>
          <a:bodyPr>
            <a:spAutoFit/>
          </a:bodyPr>
          <a:lstStyle/>
          <a:p>
            <a:pPr>
              <a:defRPr/>
            </a:pPr>
            <a:r>
              <a:rPr lang="en-US" sz="1200" dirty="0" smtClean="0">
                <a:solidFill>
                  <a:srgbClr val="969696"/>
                </a:solidFill>
              </a:rPr>
              <a:t>		GTS 			www.onthelevel.com</a:t>
            </a:r>
            <a:endParaRPr lang="en-US" sz="1200" dirty="0">
              <a:solidFill>
                <a:srgbClr val="969696"/>
              </a:solidFill>
            </a:endParaRPr>
          </a:p>
        </p:txBody>
      </p:sp>
      <p:pic>
        <p:nvPicPr>
          <p:cNvPr id="1039"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05" r:id="rId1"/>
    <p:sldLayoutId id="2147489106" r:id="rId2"/>
    <p:sldLayoutId id="2147489107" r:id="rId3"/>
    <p:sldLayoutId id="2147489108" r:id="rId4"/>
    <p:sldLayoutId id="2147489109" r:id="rId5"/>
    <p:sldLayoutId id="2147489110" r:id="rId6"/>
    <p:sldLayoutId id="2147489111" r:id="rId7"/>
    <p:sldLayoutId id="2147489112" r:id="rId8"/>
    <p:sldLayoutId id="2147489113" r:id="rId9"/>
    <p:sldLayoutId id="2147489114" r:id="rId10"/>
    <p:sldLayoutId id="214748911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051" name="Line 29"/>
          <p:cNvSpPr>
            <a:spLocks noChangeShapeType="1"/>
          </p:cNvSpPr>
          <p:nvPr/>
        </p:nvSpPr>
        <p:spPr bwMode="auto">
          <a:xfrm>
            <a:off x="714375" y="6400800"/>
            <a:ext cx="7772400" cy="0"/>
          </a:xfrm>
          <a:prstGeom prst="line">
            <a:avLst/>
          </a:prstGeom>
          <a:noFill/>
          <a:ln w="9525" cmpd="sng">
            <a:solidFill>
              <a:srgbClr val="969696"/>
            </a:solidFill>
            <a:round/>
            <a:headEnd/>
            <a:tailEnd/>
          </a:ln>
        </p:spPr>
        <p:txBody>
          <a:bodyPr wrap="none"/>
          <a:lstStyle/>
          <a:p>
            <a:pPr>
              <a:defRPr/>
            </a:pPr>
            <a:endParaRPr lang="he-IL"/>
          </a:p>
        </p:txBody>
      </p:sp>
      <p:sp>
        <p:nvSpPr>
          <p:cNvPr id="2052" name="Rectangle 32"/>
          <p:cNvSpPr>
            <a:spLocks noChangeArrowheads="1"/>
          </p:cNvSpPr>
          <p:nvPr/>
        </p:nvSpPr>
        <p:spPr bwMode="auto">
          <a:xfrm>
            <a:off x="0" y="0"/>
            <a:ext cx="9144000" cy="10287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pic>
        <p:nvPicPr>
          <p:cNvPr id="2" name="Picture 33" descr="iStock_000006227127Larg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57925" y="52388"/>
            <a:ext cx="1360488"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39" descr="IMG_4526 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563" y="53975"/>
            <a:ext cx="1295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41" descr="DSC00011 L"/>
          <p:cNvPicPr>
            <a:picLocks noChangeAspect="1" noChangeArrowheads="1"/>
          </p:cNvPicPr>
          <p:nvPr/>
        </p:nvPicPr>
        <p:blipFill>
          <a:blip r:embed="rId15">
            <a:extLst>
              <a:ext uri="{28A0092B-C50C-407E-A947-70E740481C1C}">
                <a14:useLocalDpi xmlns:a14="http://schemas.microsoft.com/office/drawing/2010/main" val="0"/>
              </a:ext>
            </a:extLst>
          </a:blip>
          <a:srcRect r="12732"/>
          <a:stretch>
            <a:fillRect/>
          </a:stretch>
        </p:blipFill>
        <p:spPr bwMode="auto">
          <a:xfrm>
            <a:off x="3921125" y="53975"/>
            <a:ext cx="1338263"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29250" y="74613"/>
            <a:ext cx="69056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731125" y="65088"/>
            <a:ext cx="12636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Rectangle 23"/>
          <p:cNvSpPr>
            <a:spLocks noGrp="1" noChangeArrowheads="1"/>
          </p:cNvSpPr>
          <p:nvPr>
            <p:ph type="title"/>
          </p:nvPr>
        </p:nvSpPr>
        <p:spPr bwMode="auto">
          <a:xfrm>
            <a:off x="926652" y="286009"/>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dirty="0" smtClean="0"/>
              <a:t>Click to edit Master title style</a:t>
            </a:r>
          </a:p>
        </p:txBody>
      </p:sp>
      <p:sp>
        <p:nvSpPr>
          <p:cNvPr id="2059"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0" name="Rectangle 28"/>
          <p:cNvSpPr>
            <a:spLocks noChangeArrowheads="1"/>
          </p:cNvSpPr>
          <p:nvPr userDrawn="1"/>
        </p:nvSpPr>
        <p:spPr bwMode="auto">
          <a:xfrm>
            <a:off x="1150938" y="6499225"/>
            <a:ext cx="7556500" cy="276225"/>
          </a:xfrm>
          <a:prstGeom prst="rect">
            <a:avLst/>
          </a:prstGeom>
          <a:noFill/>
          <a:ln w="9525">
            <a:noFill/>
            <a:miter lim="800000"/>
            <a:headEnd/>
            <a:tailEnd/>
          </a:ln>
        </p:spPr>
        <p:txBody>
          <a:bodyPr>
            <a:spAutoFit/>
          </a:bodyPr>
          <a:lstStyle/>
          <a:p>
            <a:pPr>
              <a:defRPr/>
            </a:pPr>
            <a:r>
              <a:rPr lang="en-US" sz="1200" dirty="0" smtClean="0">
                <a:solidFill>
                  <a:srgbClr val="969696"/>
                </a:solidFill>
              </a:rPr>
              <a:t>		GTS			www.onthelevel.com</a:t>
            </a:r>
            <a:endParaRPr lang="en-US" sz="1200" dirty="0">
              <a:solidFill>
                <a:srgbClr val="969696"/>
              </a:solidFill>
            </a:endParaRPr>
          </a:p>
        </p:txBody>
      </p:sp>
      <p:pic>
        <p:nvPicPr>
          <p:cNvPr id="2065" name="Picture 17" descr="C:\Users\Thomas\Dropbox\GTS Website\Logos\logo blue on black disappear.png"/>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543967" y="10815"/>
            <a:ext cx="2166800" cy="100067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9238" r:id="rId1"/>
    <p:sldLayoutId id="2147489239" r:id="rId2"/>
    <p:sldLayoutId id="2147489240" r:id="rId3"/>
    <p:sldLayoutId id="2147489241" r:id="rId4"/>
    <p:sldLayoutId id="2147489242" r:id="rId5"/>
    <p:sldLayoutId id="2147489243" r:id="rId6"/>
    <p:sldLayoutId id="2147489116" r:id="rId7"/>
    <p:sldLayoutId id="2147489244" r:id="rId8"/>
    <p:sldLayoutId id="2147489245" r:id="rId9"/>
    <p:sldLayoutId id="2147489246" r:id="rId10"/>
    <p:sldLayoutId id="214748924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28"/>
          <p:cNvSpPr>
            <a:spLocks noChangeArrowheads="1"/>
          </p:cNvSpPr>
          <p:nvPr userDrawn="1"/>
        </p:nvSpPr>
        <p:spPr bwMode="auto">
          <a:xfrm>
            <a:off x="1587500" y="6477000"/>
            <a:ext cx="7556500" cy="276225"/>
          </a:xfrm>
          <a:prstGeom prst="rect">
            <a:avLst/>
          </a:prstGeom>
          <a:noFill/>
          <a:ln w="9525">
            <a:noFill/>
            <a:miter lim="800000"/>
            <a:headEnd/>
            <a:tailEnd/>
          </a:ln>
        </p:spPr>
        <p:txBody>
          <a:bodyPr>
            <a:spAutoFit/>
          </a:bodyPr>
          <a:lstStyle/>
          <a:p>
            <a:pPr>
              <a:defRPr/>
            </a:pPr>
            <a:r>
              <a:rPr lang="en-US" sz="1200" dirty="0" smtClean="0">
                <a:solidFill>
                  <a:srgbClr val="969696"/>
                </a:solidFill>
              </a:rPr>
              <a:t>	GTS			www.onthelevel.com</a:t>
            </a:r>
            <a:endParaRPr lang="en-US" sz="1200" dirty="0">
              <a:solidFill>
                <a:srgbClr val="969696"/>
              </a:solidFill>
            </a:endParaRPr>
          </a:p>
        </p:txBody>
      </p:sp>
      <p:sp>
        <p:nvSpPr>
          <p:cNvPr id="3075"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3076"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3082"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7"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3078"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a:p>
            <a:pPr lvl="1"/>
            <a:r>
              <a:rPr lang="en-GB" altLang="en-US" dirty="0" smtClean="0"/>
              <a:t>Second level</a:t>
            </a:r>
          </a:p>
          <a:p>
            <a:pPr lvl="2"/>
            <a:r>
              <a:rPr lang="en-GB" altLang="en-US" dirty="0" smtClean="0"/>
              <a:t>Third level</a:t>
            </a:r>
          </a:p>
          <a:p>
            <a:pPr lvl="3"/>
            <a:r>
              <a:rPr lang="en-GB" altLang="en-US" dirty="0" smtClean="0"/>
              <a:t>Fourth level</a:t>
            </a:r>
          </a:p>
          <a:p>
            <a:pPr lvl="4"/>
            <a:r>
              <a:rPr lang="en-GB" altLang="en-US" dirty="0" smtClean="0"/>
              <a:t>Fifth level</a:t>
            </a:r>
          </a:p>
        </p:txBody>
      </p:sp>
      <p:pic>
        <p:nvPicPr>
          <p:cNvPr id="16"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248" r:id="rId1"/>
    <p:sldLayoutId id="2147489249" r:id="rId2"/>
    <p:sldLayoutId id="2147489250" r:id="rId3"/>
    <p:sldLayoutId id="2147489251" r:id="rId4"/>
    <p:sldLayoutId id="2147489252" r:id="rId5"/>
    <p:sldLayoutId id="2147489253" r:id="rId6"/>
    <p:sldLayoutId id="2147489254" r:id="rId7"/>
    <p:sldLayoutId id="2147489255" r:id="rId8"/>
    <p:sldLayoutId id="2147489256" r:id="rId9"/>
    <p:sldLayoutId id="2147489257" r:id="rId10"/>
    <p:sldLayoutId id="214748925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4098"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dirty="0" smtClean="0">
                <a:solidFill>
                  <a:srgbClr val="969696"/>
                </a:solidFill>
              </a:rPr>
              <a:t>	GTS			www.onthelevel.com</a:t>
            </a:r>
            <a:endParaRPr lang="en-US" sz="1200" dirty="0">
              <a:solidFill>
                <a:srgbClr val="969696"/>
              </a:solidFill>
            </a:endParaRPr>
          </a:p>
        </p:txBody>
      </p:sp>
      <p:sp>
        <p:nvSpPr>
          <p:cNvPr id="4099"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4100"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4109"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1"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4102"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a:p>
            <a:pPr lvl="1"/>
            <a:r>
              <a:rPr lang="en-GB" altLang="en-US" dirty="0" smtClean="0"/>
              <a:t>Second level</a:t>
            </a:r>
          </a:p>
          <a:p>
            <a:pPr lvl="2"/>
            <a:r>
              <a:rPr lang="en-GB" altLang="en-US" dirty="0" smtClean="0"/>
              <a:t>Third level</a:t>
            </a:r>
          </a:p>
          <a:p>
            <a:pPr lvl="3"/>
            <a:r>
              <a:rPr lang="en-GB" altLang="en-US" dirty="0" smtClean="0"/>
              <a:t>Fourth level</a:t>
            </a:r>
          </a:p>
          <a:p>
            <a:pPr lvl="4"/>
            <a:r>
              <a:rPr lang="en-GB" altLang="en-US" dirty="0" smtClean="0"/>
              <a:t>Fifth level</a:t>
            </a:r>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17" r:id="rId1"/>
    <p:sldLayoutId id="2147489118" r:id="rId2"/>
    <p:sldLayoutId id="2147489119" r:id="rId3"/>
    <p:sldLayoutId id="2147489120" r:id="rId4"/>
    <p:sldLayoutId id="2147489121" r:id="rId5"/>
    <p:sldLayoutId id="2147489122" r:id="rId6"/>
    <p:sldLayoutId id="2147489123" r:id="rId7"/>
    <p:sldLayoutId id="2147489124" r:id="rId8"/>
    <p:sldLayoutId id="2147489125" r:id="rId9"/>
    <p:sldLayoutId id="2147489126" r:id="rId10"/>
    <p:sldLayoutId id="214748912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5122"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5123"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5124"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5133"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512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5135"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BFD2FE8D-554E-4187-A26C-B74D0473ABD6}" type="datetimeFigureOut">
              <a:rPr lang="en-US"/>
              <a:pPr>
                <a:defRPr/>
              </a:pPr>
              <a:t>4/10/2014</a:t>
            </a:fld>
            <a:endParaRPr lang="en-US"/>
          </a:p>
        </p:txBody>
      </p:sp>
      <p:sp>
        <p:nvSpPr>
          <p:cNvPr id="5136"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5137"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D1E93B4B-A6A1-470C-8E72-68D908245A47}"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28" r:id="rId1"/>
    <p:sldLayoutId id="2147489129" r:id="rId2"/>
    <p:sldLayoutId id="2147489130" r:id="rId3"/>
    <p:sldLayoutId id="2147489131" r:id="rId4"/>
    <p:sldLayoutId id="2147489132" r:id="rId5"/>
    <p:sldLayoutId id="2147489133" r:id="rId6"/>
    <p:sldLayoutId id="2147489134" r:id="rId7"/>
    <p:sldLayoutId id="2147489135" r:id="rId8"/>
    <p:sldLayoutId id="2147489136" r:id="rId9"/>
    <p:sldLayoutId id="2147489137" r:id="rId10"/>
    <p:sldLayoutId id="214748913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6146"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6147"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6148"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6157"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9"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6150"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6159"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9023C047-5546-4320-9B92-61CB2412364E}" type="datetimeFigureOut">
              <a:rPr lang="en-US"/>
              <a:pPr>
                <a:defRPr/>
              </a:pPr>
              <a:t>4/10/2014</a:t>
            </a:fld>
            <a:endParaRPr lang="en-US"/>
          </a:p>
        </p:txBody>
      </p:sp>
      <p:sp>
        <p:nvSpPr>
          <p:cNvPr id="6160"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6161"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681E74ED-AA5E-483D-A176-0FD80C4B916F}"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39" r:id="rId1"/>
    <p:sldLayoutId id="2147489140" r:id="rId2"/>
    <p:sldLayoutId id="2147489141" r:id="rId3"/>
    <p:sldLayoutId id="2147489142" r:id="rId4"/>
    <p:sldLayoutId id="2147489143" r:id="rId5"/>
    <p:sldLayoutId id="2147489144" r:id="rId6"/>
    <p:sldLayoutId id="2147489145" r:id="rId7"/>
    <p:sldLayoutId id="2147489146" r:id="rId8"/>
    <p:sldLayoutId id="2147489147" r:id="rId9"/>
    <p:sldLayoutId id="2147489148" r:id="rId10"/>
    <p:sldLayoutId id="214748914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7170"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7171"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7172"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7181"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3"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7174"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7183"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EA965D04-9AB5-4F8C-AC6E-FE6D0D2BBA74}" type="datetimeFigureOut">
              <a:rPr lang="en-US"/>
              <a:pPr>
                <a:defRPr/>
              </a:pPr>
              <a:t>4/10/2014</a:t>
            </a:fld>
            <a:endParaRPr lang="en-US"/>
          </a:p>
        </p:txBody>
      </p:sp>
      <p:sp>
        <p:nvSpPr>
          <p:cNvPr id="7184"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7185"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B4DA1D6C-08DD-46A5-B62F-745644A8A731}"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50" r:id="rId1"/>
    <p:sldLayoutId id="2147489151" r:id="rId2"/>
    <p:sldLayoutId id="2147489152" r:id="rId3"/>
    <p:sldLayoutId id="2147489153" r:id="rId4"/>
    <p:sldLayoutId id="2147489154" r:id="rId5"/>
    <p:sldLayoutId id="2147489155" r:id="rId6"/>
    <p:sldLayoutId id="2147489156" r:id="rId7"/>
    <p:sldLayoutId id="2147489157" r:id="rId8"/>
    <p:sldLayoutId id="2147489158" r:id="rId9"/>
    <p:sldLayoutId id="2147489159" r:id="rId10"/>
    <p:sldLayoutId id="2147489160"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8194"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8195"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8196"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8205"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7"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8198"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8207"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9520E7C1-8840-4653-B1BF-6B2E7550BC4C}" type="datetimeFigureOut">
              <a:rPr lang="en-US"/>
              <a:pPr>
                <a:defRPr/>
              </a:pPr>
              <a:t>4/10/2014</a:t>
            </a:fld>
            <a:endParaRPr lang="en-US"/>
          </a:p>
        </p:txBody>
      </p:sp>
      <p:sp>
        <p:nvSpPr>
          <p:cNvPr id="8208"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8209"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D4BF755C-F9D0-445A-9C26-1B967358B508}"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61" r:id="rId1"/>
    <p:sldLayoutId id="2147489162" r:id="rId2"/>
    <p:sldLayoutId id="2147489163" r:id="rId3"/>
    <p:sldLayoutId id="2147489164" r:id="rId4"/>
    <p:sldLayoutId id="2147489165" r:id="rId5"/>
    <p:sldLayoutId id="2147489166" r:id="rId6"/>
    <p:sldLayoutId id="2147489167" r:id="rId7"/>
    <p:sldLayoutId id="2147489168" r:id="rId8"/>
    <p:sldLayoutId id="2147489169" r:id="rId9"/>
    <p:sldLayoutId id="2147489170" r:id="rId10"/>
    <p:sldLayoutId id="2147489171"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9218"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9219"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9220"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9229"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21"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9222"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9231"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E64CAE0C-7F8B-4080-9761-BE48D8A7DC13}" type="datetimeFigureOut">
              <a:rPr lang="en-US"/>
              <a:pPr>
                <a:defRPr/>
              </a:pPr>
              <a:t>4/10/2014</a:t>
            </a:fld>
            <a:endParaRPr lang="en-US"/>
          </a:p>
        </p:txBody>
      </p:sp>
      <p:sp>
        <p:nvSpPr>
          <p:cNvPr id="9232"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9233"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7C2BFA87-BB69-4E29-90D7-E144C20B534E}"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72" r:id="rId1"/>
    <p:sldLayoutId id="2147489173" r:id="rId2"/>
    <p:sldLayoutId id="2147489174" r:id="rId3"/>
    <p:sldLayoutId id="2147489175" r:id="rId4"/>
    <p:sldLayoutId id="2147489176" r:id="rId5"/>
    <p:sldLayoutId id="2147489177" r:id="rId6"/>
    <p:sldLayoutId id="2147489178" r:id="rId7"/>
    <p:sldLayoutId id="2147489179" r:id="rId8"/>
    <p:sldLayoutId id="2147489180" r:id="rId9"/>
    <p:sldLayoutId id="2147489181" r:id="rId10"/>
    <p:sldLayoutId id="2147489182"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42"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10243"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10244"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0253"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45"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46"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55"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28C67387-72CB-4BAA-911A-A0465E439402}" type="datetimeFigureOut">
              <a:rPr lang="en-US"/>
              <a:pPr>
                <a:defRPr/>
              </a:pPr>
              <a:t>4/10/2014</a:t>
            </a:fld>
            <a:endParaRPr lang="en-US"/>
          </a:p>
        </p:txBody>
      </p:sp>
      <p:sp>
        <p:nvSpPr>
          <p:cNvPr id="10256"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0257"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2A27EFD6-949F-4BAB-9706-5C0CAC027AA7}"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83" r:id="rId1"/>
    <p:sldLayoutId id="2147489184" r:id="rId2"/>
    <p:sldLayoutId id="2147489185" r:id="rId3"/>
    <p:sldLayoutId id="2147489186" r:id="rId4"/>
    <p:sldLayoutId id="2147489187" r:id="rId5"/>
    <p:sldLayoutId id="2147489188" r:id="rId6"/>
    <p:sldLayoutId id="2147489189" r:id="rId7"/>
    <p:sldLayoutId id="2147489190" r:id="rId8"/>
    <p:sldLayoutId id="2147489191" r:id="rId9"/>
    <p:sldLayoutId id="2147489192" r:id="rId10"/>
    <p:sldLayoutId id="214748919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1266"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11267"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11268"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1277"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9"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1270"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1279"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E369897D-CEC5-4DD6-B09C-25BA31512E69}" type="datetimeFigureOut">
              <a:rPr lang="en-US"/>
              <a:pPr>
                <a:defRPr/>
              </a:pPr>
              <a:t>4/10/2014</a:t>
            </a:fld>
            <a:endParaRPr lang="en-US"/>
          </a:p>
        </p:txBody>
      </p:sp>
      <p:sp>
        <p:nvSpPr>
          <p:cNvPr id="11280"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1281"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868CBE9F-2437-48C8-9420-30D889F0A4F6}"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94" r:id="rId1"/>
    <p:sldLayoutId id="2147489195" r:id="rId2"/>
    <p:sldLayoutId id="2147489196" r:id="rId3"/>
    <p:sldLayoutId id="2147489197" r:id="rId4"/>
    <p:sldLayoutId id="2147489198" r:id="rId5"/>
    <p:sldLayoutId id="2147489199" r:id="rId6"/>
    <p:sldLayoutId id="2147489200" r:id="rId7"/>
    <p:sldLayoutId id="2147489201" r:id="rId8"/>
    <p:sldLayoutId id="2147489202" r:id="rId9"/>
    <p:sldLayoutId id="2147489203" r:id="rId10"/>
    <p:sldLayoutId id="2147489204"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2290"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12291"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12292"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2301"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293"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2294"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2303" name="Rectangle 2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79F1E7A1-C58E-4386-9366-63111C47D49A}" type="datetimeFigureOut">
              <a:rPr lang="en-US"/>
              <a:pPr>
                <a:defRPr/>
              </a:pPr>
              <a:t>4/10/2014</a:t>
            </a:fld>
            <a:endParaRPr lang="en-US"/>
          </a:p>
        </p:txBody>
      </p:sp>
      <p:sp>
        <p:nvSpPr>
          <p:cNvPr id="12304" name="Rectangle 2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2305" name="Rectangle 2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4753DF03-CAAD-483A-9780-ACC4949A996A}"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205" r:id="rId1"/>
    <p:sldLayoutId id="2147489206" r:id="rId2"/>
    <p:sldLayoutId id="2147489207" r:id="rId3"/>
    <p:sldLayoutId id="2147489208" r:id="rId4"/>
    <p:sldLayoutId id="2147489209" r:id="rId5"/>
    <p:sldLayoutId id="2147489210" r:id="rId6"/>
    <p:sldLayoutId id="2147489211" r:id="rId7"/>
    <p:sldLayoutId id="2147489212" r:id="rId8"/>
    <p:sldLayoutId id="2147489213" r:id="rId9"/>
    <p:sldLayoutId id="2147489214" r:id="rId10"/>
    <p:sldLayoutId id="214748921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3314"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13315"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13316"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3325"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7"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3318"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3327" name="Rectangle 5"/>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3328" name="Rectangle 6"/>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3329"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54C1EFE9-AECB-487F-ADAC-3927DEB3F094}" type="slidenum">
              <a:rPr lang="he-IL" altLang="en-US"/>
              <a:pPr>
                <a:defRPr/>
              </a:pPr>
              <a:t>‹#›</a:t>
            </a:fld>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216" r:id="rId1"/>
    <p:sldLayoutId id="2147489217" r:id="rId2"/>
    <p:sldLayoutId id="2147489218" r:id="rId3"/>
    <p:sldLayoutId id="2147489219" r:id="rId4"/>
    <p:sldLayoutId id="2147489220" r:id="rId5"/>
    <p:sldLayoutId id="2147489221" r:id="rId6"/>
    <p:sldLayoutId id="2147489222" r:id="rId7"/>
    <p:sldLayoutId id="2147489223" r:id="rId8"/>
    <p:sldLayoutId id="2147489224" r:id="rId9"/>
    <p:sldLayoutId id="2147489225" r:id="rId10"/>
    <p:sldLayoutId id="21474892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4338" name="Rectangle 28"/>
          <p:cNvSpPr>
            <a:spLocks noChangeArrowheads="1"/>
          </p:cNvSpPr>
          <p:nvPr/>
        </p:nvSpPr>
        <p:spPr bwMode="auto">
          <a:xfrm>
            <a:off x="1587500" y="6477000"/>
            <a:ext cx="6203950" cy="274638"/>
          </a:xfrm>
          <a:prstGeom prst="rect">
            <a:avLst/>
          </a:prstGeom>
          <a:noFill/>
          <a:ln w="9525">
            <a:noFill/>
            <a:miter lim="800000"/>
            <a:headEnd/>
            <a:tailEnd/>
          </a:ln>
        </p:spPr>
        <p:txBody>
          <a:bodyPr>
            <a:spAutoFit/>
          </a:bodyPr>
          <a:lstStyle/>
          <a:p>
            <a:pPr>
              <a:defRPr/>
            </a:pPr>
            <a:r>
              <a:rPr lang="en-US" sz="1200">
                <a:solidFill>
                  <a:srgbClr val="969696"/>
                </a:solidFill>
              </a:rPr>
              <a:t>© 2007 APM Automation Solutions Ltd. All rights reserved. Contact Ofir Perl: +972 54 6526717</a:t>
            </a:r>
          </a:p>
        </p:txBody>
      </p:sp>
      <p:sp>
        <p:nvSpPr>
          <p:cNvPr id="14339" name="Line 29"/>
          <p:cNvSpPr>
            <a:spLocks noChangeShapeType="1"/>
          </p:cNvSpPr>
          <p:nvPr userDrawn="1"/>
        </p:nvSpPr>
        <p:spPr bwMode="auto">
          <a:xfrm>
            <a:off x="1143000" y="6400800"/>
            <a:ext cx="7772400" cy="0"/>
          </a:xfrm>
          <a:prstGeom prst="line">
            <a:avLst/>
          </a:prstGeom>
          <a:noFill/>
          <a:ln w="9525" cmpd="sng">
            <a:solidFill>
              <a:srgbClr val="969696"/>
            </a:solidFill>
            <a:round/>
            <a:headEnd/>
            <a:tailEnd/>
          </a:ln>
        </p:spPr>
        <p:txBody>
          <a:bodyPr wrap="none"/>
          <a:lstStyle/>
          <a:p>
            <a:pPr>
              <a:defRPr/>
            </a:pPr>
            <a:endParaRPr lang="he-IL"/>
          </a:p>
        </p:txBody>
      </p:sp>
      <p:grpSp>
        <p:nvGrpSpPr>
          <p:cNvPr id="14340" name="Group 4"/>
          <p:cNvGrpSpPr>
            <a:grpSpLocks/>
          </p:cNvGrpSpPr>
          <p:nvPr userDrawn="1"/>
        </p:nvGrpSpPr>
        <p:grpSpPr bwMode="auto">
          <a:xfrm>
            <a:off x="0" y="0"/>
            <a:ext cx="9150350" cy="6858000"/>
            <a:chOff x="0" y="0"/>
            <a:chExt cx="9150350" cy="6858000"/>
          </a:xfrm>
        </p:grpSpPr>
        <p:sp>
          <p:nvSpPr>
            <p:cNvPr id="2" name="Rectangle 33"/>
            <p:cNvSpPr>
              <a:spLocks noChangeArrowheads="1"/>
            </p:cNvSpPr>
            <p:nvPr/>
          </p:nvSpPr>
          <p:spPr bwMode="auto">
            <a:xfrm>
              <a:off x="0" y="0"/>
              <a:ext cx="1003300" cy="6858000"/>
            </a:xfrm>
            <a:prstGeom prst="rect">
              <a:avLst/>
            </a:prstGeom>
            <a:solidFill>
              <a:schemeClr val="tx1"/>
            </a:solidFill>
            <a:ln w="9525" cmpd="sng">
              <a:solidFill>
                <a:schemeClr val="tx1"/>
              </a:solidFill>
              <a:miter lim="800000"/>
              <a:headEnd/>
              <a:tailEnd/>
            </a:ln>
          </p:spPr>
          <p:txBody>
            <a:bodyPr wrap="none" anchor="ctr"/>
            <a:lstStyle/>
            <a:p>
              <a:pPr>
                <a:defRPr/>
              </a:pPr>
              <a:endParaRPr lang="en-US"/>
            </a:p>
          </p:txBody>
        </p:sp>
        <p:sp>
          <p:nvSpPr>
            <p:cNvPr id="3" name="Rectangle 31"/>
            <p:cNvSpPr>
              <a:spLocks noChangeArrowheads="1"/>
            </p:cNvSpPr>
            <p:nvPr/>
          </p:nvSpPr>
          <p:spPr bwMode="auto">
            <a:xfrm>
              <a:off x="0" y="1263650"/>
              <a:ext cx="9150350" cy="120650"/>
            </a:xfrm>
            <a:prstGeom prst="rect">
              <a:avLst/>
            </a:prstGeom>
            <a:gradFill rotWithShape="0">
              <a:gsLst>
                <a:gs pos="0">
                  <a:schemeClr val="folHlink"/>
                </a:gs>
                <a:gs pos="100000">
                  <a:srgbClr val="9DBD17"/>
                </a:gs>
              </a:gsLst>
              <a:lin ang="0" scaled="1"/>
            </a:gradFill>
            <a:ln w="9525">
              <a:noFill/>
              <a:miter lim="800000"/>
              <a:headEnd/>
              <a:tailEnd/>
            </a:ln>
          </p:spPr>
          <p:txBody>
            <a:bodyPr wrap="none" anchor="ctr"/>
            <a:lstStyle/>
            <a:p>
              <a:pPr>
                <a:defRPr/>
              </a:pPr>
              <a:endParaRPr lang="en-US"/>
            </a:p>
          </p:txBody>
        </p:sp>
        <p:pic>
          <p:nvPicPr>
            <p:cNvPr id="14349" name="Picture 37" descr="silo-11"/>
            <p:cNvPicPr>
              <a:picLocks noChangeAspect="1" noChangeArrowheads="1"/>
            </p:cNvPicPr>
            <p:nvPr/>
          </p:nvPicPr>
          <p:blipFill>
            <a:blip r:embed="rId13" cstate="print">
              <a:extLst>
                <a:ext uri="{28A0092B-C50C-407E-A947-70E740481C1C}">
                  <a14:useLocalDpi xmlns:a14="http://schemas.microsoft.com/office/drawing/2010/main" val="0"/>
                </a:ext>
              </a:extLst>
            </a:blip>
            <a:srcRect l="13718" r="17148"/>
            <a:stretch>
              <a:fillRect/>
            </a:stretch>
          </p:blipFill>
          <p:spPr bwMode="auto">
            <a:xfrm>
              <a:off x="52696" y="5524500"/>
              <a:ext cx="9286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8" descr="IMG_4603 L"/>
            <p:cNvPicPr>
              <a:picLocks noChangeAspect="1" noChangeArrowheads="1"/>
            </p:cNvPicPr>
            <p:nvPr/>
          </p:nvPicPr>
          <p:blipFill>
            <a:blip r:embed="rId14" cstate="print">
              <a:extLst>
                <a:ext uri="{28A0092B-C50C-407E-A947-70E740481C1C}">
                  <a14:useLocalDpi xmlns:a14="http://schemas.microsoft.com/office/drawing/2010/main" val="0"/>
                </a:ext>
              </a:extLst>
            </a:blip>
            <a:srcRect l="35374" t="17809" b="9103"/>
            <a:stretch>
              <a:fillRect/>
            </a:stretch>
          </p:blipFill>
          <p:spPr bwMode="auto">
            <a:xfrm>
              <a:off x="39048" y="38100"/>
              <a:ext cx="9286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750" y="1700213"/>
              <a:ext cx="950913"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descr="P1010098"/>
            <p:cNvPicPr>
              <a:picLocks noChangeAspect="1" noChangeArrowheads="1"/>
            </p:cNvPicPr>
            <p:nvPr/>
          </p:nvPicPr>
          <p:blipFill>
            <a:blip r:embed="rId16" cstate="print">
              <a:extLst>
                <a:ext uri="{28A0092B-C50C-407E-A947-70E740481C1C}">
                  <a14:useLocalDpi xmlns:a14="http://schemas.microsoft.com/office/drawing/2010/main" val="0"/>
                </a:ext>
              </a:extLst>
            </a:blip>
            <a:srcRect l="21706" t="18362" r="18707"/>
            <a:stretch>
              <a:fillRect/>
            </a:stretch>
          </p:blipFill>
          <p:spPr bwMode="auto">
            <a:xfrm>
              <a:off x="39048" y="4508500"/>
              <a:ext cx="92868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Documents and Settings\rubi\Desktop\Screen Hunter\ScreenHunter_03 Aug. 30 15.0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5725" y="3776663"/>
              <a:ext cx="8096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Rectangle 23"/>
          <p:cNvSpPr>
            <a:spLocks noGrp="1" noChangeArrowheads="1"/>
          </p:cNvSpPr>
          <p:nvPr>
            <p:ph type="title"/>
          </p:nvPr>
        </p:nvSpPr>
        <p:spPr bwMode="auto">
          <a:xfrm>
            <a:off x="1173163" y="1158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4342" name="Rectangle 24"/>
          <p:cNvSpPr>
            <a:spLocks noGrp="1" noChangeArrowheads="1"/>
          </p:cNvSpPr>
          <p:nvPr>
            <p:ph type="body" idx="1"/>
          </p:nvPr>
        </p:nvSpPr>
        <p:spPr bwMode="auto">
          <a:xfrm>
            <a:off x="1173163" y="156686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4351" name="Rectangle 2"/>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4352" name="Rectangle 3"/>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fld id="{5D498F79-350C-430E-8391-7055651B1F3F}" type="slidenum">
              <a:rPr lang="en-US"/>
              <a:pPr>
                <a:defRPr/>
              </a:pPr>
              <a:t>‹#›</a:t>
            </a:fld>
            <a:endParaRPr lang="en-US"/>
          </a:p>
        </p:txBody>
      </p:sp>
      <p:sp>
        <p:nvSpPr>
          <p:cNvPr id="14353" name="Rectangle 14"/>
          <p:cNvSpPr>
            <a:spLocks noGrp="1" noChangeArrowheads="1"/>
          </p:cNvSpPr>
          <p:nvPr>
            <p:ph type="ftr" sz="quarter" idx="3"/>
          </p:nvPr>
        </p:nvSpPr>
        <p:spPr bwMode="auto">
          <a:xfrm>
            <a:off x="158115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pic>
        <p:nvPicPr>
          <p:cNvPr id="18" name="Picture 15" descr="GTS LOGO FIN on WHITE 300 DPI"/>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4282" y="1131300"/>
            <a:ext cx="863600" cy="39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227" r:id="rId1"/>
    <p:sldLayoutId id="2147489228" r:id="rId2"/>
    <p:sldLayoutId id="2147489229" r:id="rId3"/>
    <p:sldLayoutId id="2147489230" r:id="rId4"/>
    <p:sldLayoutId id="2147489231" r:id="rId5"/>
    <p:sldLayoutId id="2147489232" r:id="rId6"/>
    <p:sldLayoutId id="2147489233" r:id="rId7"/>
    <p:sldLayoutId id="2147489234" r:id="rId8"/>
    <p:sldLayoutId id="2147489235" r:id="rId9"/>
    <p:sldLayoutId id="2147489236" r:id="rId10"/>
    <p:sldLayoutId id="214748923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000">
          <a:solidFill>
            <a:srgbClr val="5B690D"/>
          </a:solidFill>
          <a:latin typeface="+mj-lt"/>
          <a:ea typeface="+mj-ea"/>
          <a:cs typeface="+mj-cs"/>
        </a:defRPr>
      </a:lvl1pPr>
      <a:lvl2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2pPr>
      <a:lvl3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3pPr>
      <a:lvl4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4pPr>
      <a:lvl5pPr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5pPr>
      <a:lvl6pPr marL="4572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6pPr>
      <a:lvl7pPr marL="9144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7pPr>
      <a:lvl8pPr marL="13716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8pPr>
      <a:lvl9pPr marL="1828800" algn="l" rtl="0" eaLnBrk="0" fontAlgn="base" hangingPunct="0">
        <a:lnSpc>
          <a:spcPct val="90000"/>
        </a:lnSpc>
        <a:spcBef>
          <a:spcPct val="0"/>
        </a:spcBef>
        <a:spcAft>
          <a:spcPct val="0"/>
        </a:spcAft>
        <a:defRPr sz="4000">
          <a:solidFill>
            <a:srgbClr val="5B690D"/>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Font typeface="Symbol" pitchFamily="18" charset="2"/>
        <a:buChar char="·"/>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Font typeface="Symbol" pitchFamily="18" charset="2"/>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hlink"/>
        </a:buClr>
        <a:buFont typeface="Symbol" pitchFamily="18" charset="2"/>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5pPr>
      <a:lvl6pPr marL="25146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6pPr>
      <a:lvl7pPr marL="29718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7pPr>
      <a:lvl8pPr marL="34290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8pPr>
      <a:lvl9pPr marL="3886200" indent="-228600" algn="l" rtl="0" eaLnBrk="0" fontAlgn="base" hangingPunct="0">
        <a:spcBef>
          <a:spcPct val="20000"/>
        </a:spcBef>
        <a:spcAft>
          <a:spcPct val="0"/>
        </a:spcAft>
        <a:buClr>
          <a:schemeClr val="hlink"/>
        </a:buClr>
        <a:buFont typeface="Symbol" pitchFamily="18" charset="2"/>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20.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ChangeArrowheads="1"/>
          </p:cNvSpPr>
          <p:nvPr/>
        </p:nvSpPr>
        <p:spPr bwMode="auto">
          <a:xfrm>
            <a:off x="0" y="1243013"/>
            <a:ext cx="9144000" cy="769937"/>
          </a:xfrm>
          <a:prstGeom prst="rect">
            <a:avLst/>
          </a:prstGeom>
          <a:solidFill>
            <a:schemeClr val="bg1"/>
          </a:solidFill>
          <a:ln w="9525">
            <a:noFill/>
            <a:miter lim="800000"/>
            <a:headEnd/>
            <a:tailEnd/>
          </a:ln>
        </p:spPr>
        <p:txBody>
          <a:bodyPr>
            <a:spAutoFit/>
          </a:bodyPr>
          <a:lstStyle/>
          <a:p>
            <a:pPr marL="987425" lvl="1" indent="-530225" algn="ctr">
              <a:defRPr/>
            </a:pPr>
            <a:r>
              <a:rPr lang="en-US" sz="4400" dirty="0">
                <a:latin typeface="+mn-lt"/>
              </a:rPr>
              <a:t>ESP Hopper Management</a:t>
            </a:r>
          </a:p>
        </p:txBody>
      </p:sp>
      <p:pic>
        <p:nvPicPr>
          <p:cNvPr id="36867" name="Picture 17" descr="C:\Motti-Backup\2011 PICs from RAD PC\APM\1106 China\Power\DSCN50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050" y="2655888"/>
            <a:ext cx="4949825"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1062038" y="220663"/>
            <a:ext cx="7772400" cy="1143000"/>
          </a:xfrm>
        </p:spPr>
        <p:txBody>
          <a:bodyPr/>
          <a:lstStyle/>
          <a:p>
            <a:pPr algn="ctr">
              <a:defRPr/>
            </a:pPr>
            <a:r>
              <a:rPr lang="en-US" dirty="0" smtClean="0">
                <a:latin typeface="+mn-lt"/>
              </a:rPr>
              <a:t>What are we trying to achieve?</a:t>
            </a:r>
            <a:endParaRPr lang="he-IL" dirty="0" smtClean="0">
              <a:latin typeface="+mn-lt"/>
            </a:endParaRPr>
          </a:p>
        </p:txBody>
      </p:sp>
      <p:sp>
        <p:nvSpPr>
          <p:cNvPr id="60420" name="TextBox 4"/>
          <p:cNvSpPr txBox="1">
            <a:spLocks noChangeArrowheads="1"/>
          </p:cNvSpPr>
          <p:nvPr/>
        </p:nvSpPr>
        <p:spPr bwMode="auto">
          <a:xfrm>
            <a:off x="6937375" y="2573338"/>
            <a:ext cx="1922463" cy="2062162"/>
          </a:xfrm>
          <a:prstGeom prst="rect">
            <a:avLst/>
          </a:prstGeom>
          <a:noFill/>
          <a:ln w="9525">
            <a:noFill/>
            <a:miter lim="800000"/>
            <a:headEnd/>
            <a:tailEnd/>
          </a:ln>
        </p:spPr>
        <p:txBody>
          <a:bodyPr>
            <a:spAutoFit/>
          </a:bodyPr>
          <a:lstStyle/>
          <a:p>
            <a:pPr>
              <a:defRPr/>
            </a:pPr>
            <a:r>
              <a:rPr lang="en-US" sz="1600" dirty="0">
                <a:solidFill>
                  <a:srgbClr val="FF0000"/>
                </a:solidFill>
                <a:latin typeface="+mn-lt"/>
              </a:rPr>
              <a:t>Electrostatic Precipitators (ESP) having high peak voltage of 71 KV on the collecting plates to polarize the Fly-Ash  (dust) Particles.</a:t>
            </a:r>
            <a:endParaRPr lang="en-US" sz="1600" dirty="0">
              <a:latin typeface="+mn-lt"/>
            </a:endParaRPr>
          </a:p>
        </p:txBody>
      </p:sp>
      <p:sp>
        <p:nvSpPr>
          <p:cNvPr id="60421" name="TextBox 5"/>
          <p:cNvSpPr txBox="1">
            <a:spLocks noChangeArrowheads="1"/>
          </p:cNvSpPr>
          <p:nvPr/>
        </p:nvSpPr>
        <p:spPr bwMode="auto">
          <a:xfrm>
            <a:off x="2570163" y="5419725"/>
            <a:ext cx="2349500" cy="830263"/>
          </a:xfrm>
          <a:prstGeom prst="rect">
            <a:avLst/>
          </a:prstGeom>
          <a:noFill/>
          <a:ln w="9525">
            <a:noFill/>
            <a:miter lim="800000"/>
            <a:headEnd/>
            <a:tailEnd/>
          </a:ln>
        </p:spPr>
        <p:txBody>
          <a:bodyPr>
            <a:spAutoFit/>
          </a:bodyPr>
          <a:lstStyle/>
          <a:p>
            <a:pPr>
              <a:defRPr/>
            </a:pPr>
            <a:r>
              <a:rPr lang="en-US" sz="1600" dirty="0">
                <a:solidFill>
                  <a:srgbClr val="FF0000"/>
                </a:solidFill>
                <a:latin typeface="+mn-lt"/>
              </a:rPr>
              <a:t>Fly-ash (dust) particles are collected in ESP Hoppers </a:t>
            </a:r>
          </a:p>
        </p:txBody>
      </p:sp>
      <p:pic>
        <p:nvPicPr>
          <p:cNvPr id="3789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2863" y="1584325"/>
            <a:ext cx="5292725"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bwMode="auto">
          <a:xfrm>
            <a:off x="455613" y="0"/>
            <a:ext cx="7772400" cy="1143000"/>
          </a:xfrm>
          <a:prstGeom prst="rect">
            <a:avLst/>
          </a:prstGeom>
          <a:noFill/>
          <a:ln w="9525">
            <a:noFill/>
            <a:miter lim="800000"/>
            <a:headEnd/>
            <a:tailEnd/>
          </a:ln>
        </p:spPr>
        <p:txBody>
          <a:bodyPr anchor="ctr"/>
          <a:lstStyle/>
          <a:p>
            <a:pPr algn="ctr" eaLnBrk="0" hangingPunct="0">
              <a:lnSpc>
                <a:spcPct val="90000"/>
              </a:lnSpc>
              <a:defRPr/>
            </a:pPr>
            <a:r>
              <a:rPr lang="en-US" sz="3600" kern="0" dirty="0">
                <a:solidFill>
                  <a:srgbClr val="5B690D"/>
                </a:solidFill>
                <a:latin typeface="+mn-lt"/>
                <a:ea typeface="+mj-ea"/>
                <a:cs typeface="+mj-cs"/>
              </a:rPr>
              <a:t>Volcan</a:t>
            </a:r>
            <a:endParaRPr lang="he-IL" sz="3600" kern="0" dirty="0">
              <a:solidFill>
                <a:srgbClr val="5B690D"/>
              </a:solidFill>
              <a:latin typeface="+mn-lt"/>
              <a:ea typeface="+mj-ea"/>
              <a:cs typeface="+mj-cs"/>
            </a:endParaRPr>
          </a:p>
        </p:txBody>
      </p:sp>
      <p:pic>
        <p:nvPicPr>
          <p:cNvPr id="38915"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900" y="1819275"/>
            <a:ext cx="46482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2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038" y="1531938"/>
            <a:ext cx="4940300"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8"/>
          <p:cNvGrpSpPr>
            <a:grpSpLocks/>
          </p:cNvGrpSpPr>
          <p:nvPr/>
        </p:nvGrpSpPr>
        <p:grpSpPr bwMode="auto">
          <a:xfrm>
            <a:off x="7339013" y="3917950"/>
            <a:ext cx="1508125" cy="2233613"/>
            <a:chOff x="7552694" y="3918982"/>
            <a:chExt cx="1508166" cy="2232561"/>
          </a:xfrm>
        </p:grpSpPr>
        <p:pic>
          <p:nvPicPr>
            <p:cNvPr id="389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3328" y="4425801"/>
              <a:ext cx="886863" cy="120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Oval Callout 14"/>
            <p:cNvSpPr>
              <a:spLocks noChangeArrowheads="1"/>
            </p:cNvSpPr>
            <p:nvPr/>
          </p:nvSpPr>
          <p:spPr bwMode="auto">
            <a:xfrm>
              <a:off x="7552694" y="3918982"/>
              <a:ext cx="1508166" cy="2232561"/>
            </a:xfrm>
            <a:prstGeom prst="wedgeEllipseCallout">
              <a:avLst>
                <a:gd name="adj1" fmla="val -187176"/>
                <a:gd name="adj2" fmla="val -44329"/>
              </a:avLst>
            </a:prstGeom>
            <a:noFill/>
            <a:ln w="28575" algn="ctr">
              <a:solidFill>
                <a:srgbClr val="92D050"/>
              </a:solidFill>
              <a:round/>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endParaRPr lang="en-US" altLang="en-US"/>
            </a:p>
          </p:txBody>
        </p:sp>
        <p:sp>
          <p:nvSpPr>
            <p:cNvPr id="38921" name="Isosceles Triangle 15"/>
            <p:cNvSpPr>
              <a:spLocks noChangeArrowheads="1"/>
            </p:cNvSpPr>
            <p:nvPr/>
          </p:nvSpPr>
          <p:spPr bwMode="auto">
            <a:xfrm>
              <a:off x="8312717" y="5035294"/>
              <a:ext cx="451261" cy="843148"/>
            </a:xfrm>
            <a:prstGeom prst="triangle">
              <a:avLst>
                <a:gd name="adj" fmla="val 100000"/>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endParaRPr lang="en-US" altLang="en-US"/>
            </a:p>
          </p:txBody>
        </p:sp>
        <p:sp>
          <p:nvSpPr>
            <p:cNvPr id="38922" name="Isosceles Triangle 16"/>
            <p:cNvSpPr>
              <a:spLocks noChangeArrowheads="1"/>
            </p:cNvSpPr>
            <p:nvPr/>
          </p:nvSpPr>
          <p:spPr bwMode="auto">
            <a:xfrm>
              <a:off x="7871392" y="5080705"/>
              <a:ext cx="451262" cy="843148"/>
            </a:xfrm>
            <a:prstGeom prst="triangle">
              <a:avLst>
                <a:gd name="adj" fmla="val 0"/>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endParaRPr lang="en-US" altLang="en-US"/>
            </a:p>
          </p:txBody>
        </p:sp>
        <p:sp>
          <p:nvSpPr>
            <p:cNvPr id="38923" name="Rectangle 17"/>
            <p:cNvSpPr>
              <a:spLocks noChangeArrowheads="1"/>
            </p:cNvSpPr>
            <p:nvPr/>
          </p:nvSpPr>
          <p:spPr bwMode="auto">
            <a:xfrm>
              <a:off x="8752107" y="4417754"/>
              <a:ext cx="95002" cy="73627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endParaRPr lang="en-US" altLang="en-US"/>
            </a:p>
          </p:txBody>
        </p:sp>
      </p:grpSp>
      <p:sp>
        <p:nvSpPr>
          <p:cNvPr id="38918" name="Rectangle 13"/>
          <p:cNvSpPr>
            <a:spLocks noChangeArrowheads="1"/>
          </p:cNvSpPr>
          <p:nvPr/>
        </p:nvSpPr>
        <p:spPr bwMode="auto">
          <a:xfrm>
            <a:off x="1087438" y="5313363"/>
            <a:ext cx="6275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r>
              <a:rPr lang="en-US" altLang="en-US" sz="2400"/>
              <a:t>An instrument that measures continuously the level/volume and profile of material inside the hopper</a:t>
            </a:r>
            <a:endParaRPr lang="he-IL"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721"/>
                                        </p:tgtEl>
                                        <p:attrNameLst>
                                          <p:attrName>style.visibility</p:attrName>
                                        </p:attrNameLst>
                                      </p:cBhvr>
                                      <p:to>
                                        <p:strVal val="visible"/>
                                      </p:to>
                                    </p:set>
                                  </p:childTnLst>
                                </p:cTn>
                              </p:par>
                            </p:childTnLst>
                          </p:cTn>
                        </p:par>
                        <p:par>
                          <p:cTn id="7" fill="hold" nodeType="afterGroup">
                            <p:stCondLst>
                              <p:cond delay="0"/>
                            </p:stCondLst>
                            <p:childTnLst>
                              <p:par>
                                <p:cTn id="8" presetID="12" presetClass="entr" presetSubtype="4" fill="hold" nodeType="afterEffect">
                                  <p:stCondLst>
                                    <p:cond delay="2000"/>
                                  </p:stCondLst>
                                  <p:childTnLst>
                                    <p:set>
                                      <p:cBhvr>
                                        <p:cTn id="9" dur="1" fill="hold">
                                          <p:stCondLst>
                                            <p:cond delay="0"/>
                                          </p:stCondLst>
                                        </p:cTn>
                                        <p:tgtEl>
                                          <p:spTgt spid="2"/>
                                        </p:tgtEl>
                                        <p:attrNameLst>
                                          <p:attrName>style.visibility</p:attrName>
                                        </p:attrNameLst>
                                      </p:cBhvr>
                                      <p:to>
                                        <p:strVal val="visible"/>
                                      </p:to>
                                    </p:set>
                                    <p:animEffect transition="in" filter="slide(fromBottom)">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938" y="1501775"/>
            <a:ext cx="5180012"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bwMode="auto">
          <a:xfrm>
            <a:off x="811213" y="0"/>
            <a:ext cx="7772400" cy="1143000"/>
          </a:xfrm>
          <a:prstGeom prst="rect">
            <a:avLst/>
          </a:prstGeom>
          <a:noFill/>
          <a:ln w="9525">
            <a:noFill/>
            <a:miter lim="800000"/>
            <a:headEnd/>
            <a:tailEnd/>
          </a:ln>
        </p:spPr>
        <p:txBody>
          <a:bodyPr anchor="ctr"/>
          <a:lstStyle/>
          <a:p>
            <a:pPr algn="ctr" eaLnBrk="0" hangingPunct="0">
              <a:lnSpc>
                <a:spcPct val="90000"/>
              </a:lnSpc>
              <a:defRPr/>
            </a:pPr>
            <a:r>
              <a:rPr lang="en-US" sz="3600" kern="0" dirty="0">
                <a:solidFill>
                  <a:srgbClr val="5B690D"/>
                </a:solidFill>
                <a:latin typeface="+mn-lt"/>
                <a:ea typeface="+mj-ea"/>
                <a:cs typeface="+mj-cs"/>
              </a:rPr>
              <a:t>A technology challenge</a:t>
            </a:r>
            <a:endParaRPr lang="he-IL" sz="3600" kern="0" dirty="0">
              <a:solidFill>
                <a:srgbClr val="5B690D"/>
              </a:solidFill>
              <a:latin typeface="+mn-lt"/>
              <a:ea typeface="+mj-ea"/>
              <a:cs typeface="+mj-cs"/>
            </a:endParaRPr>
          </a:p>
        </p:txBody>
      </p:sp>
      <p:grpSp>
        <p:nvGrpSpPr>
          <p:cNvPr id="2" name="Group 17"/>
          <p:cNvGrpSpPr>
            <a:grpSpLocks/>
          </p:cNvGrpSpPr>
          <p:nvPr/>
        </p:nvGrpSpPr>
        <p:grpSpPr bwMode="auto">
          <a:xfrm>
            <a:off x="1139825" y="1555750"/>
            <a:ext cx="1579563" cy="1270000"/>
            <a:chOff x="1140047" y="1555668"/>
            <a:chExt cx="1579418" cy="1270659"/>
          </a:xfrm>
        </p:grpSpPr>
        <p:sp>
          <p:nvSpPr>
            <p:cNvPr id="14" name="Oval 13"/>
            <p:cNvSpPr/>
            <p:nvPr/>
          </p:nvSpPr>
          <p:spPr bwMode="auto">
            <a:xfrm>
              <a:off x="1140047" y="1555668"/>
              <a:ext cx="1579418" cy="127065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39961" name="Text Box 10"/>
            <p:cNvSpPr txBox="1">
              <a:spLocks noChangeArrowheads="1"/>
            </p:cNvSpPr>
            <p:nvPr/>
          </p:nvSpPr>
          <p:spPr bwMode="auto">
            <a:xfrm>
              <a:off x="1260309" y="1933387"/>
              <a:ext cx="1459140" cy="4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spcAft>
                  <a:spcPts val="1000"/>
                </a:spcAft>
              </a:pPr>
              <a:r>
                <a:rPr lang="en-US" altLang="en-US" sz="2400" b="1">
                  <a:solidFill>
                    <a:srgbClr val="FF0000"/>
                  </a:solidFill>
                  <a:latin typeface="Calibri" pitchFamily="34" charset="0"/>
                  <a:cs typeface="Arial" charset="0"/>
                </a:rPr>
                <a:t>Humidity</a:t>
              </a:r>
              <a:endParaRPr lang="en-US" altLang="en-US" sz="2400" b="1">
                <a:solidFill>
                  <a:srgbClr val="FF0000"/>
                </a:solidFill>
              </a:endParaRPr>
            </a:p>
          </p:txBody>
        </p:sp>
      </p:grpSp>
      <p:grpSp>
        <p:nvGrpSpPr>
          <p:cNvPr id="3" name="Group 18"/>
          <p:cNvGrpSpPr>
            <a:grpSpLocks/>
          </p:cNvGrpSpPr>
          <p:nvPr/>
        </p:nvGrpSpPr>
        <p:grpSpPr bwMode="auto">
          <a:xfrm>
            <a:off x="1066800" y="2717800"/>
            <a:ext cx="1579563" cy="1270000"/>
            <a:chOff x="1066822" y="2717443"/>
            <a:chExt cx="1579418" cy="1270659"/>
          </a:xfrm>
        </p:grpSpPr>
        <p:sp>
          <p:nvSpPr>
            <p:cNvPr id="15" name="Oval 14"/>
            <p:cNvSpPr/>
            <p:nvPr/>
          </p:nvSpPr>
          <p:spPr bwMode="auto">
            <a:xfrm>
              <a:off x="1066822" y="2717443"/>
              <a:ext cx="1579418" cy="127065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39959" name="Text Box 10"/>
            <p:cNvSpPr txBox="1">
              <a:spLocks noChangeArrowheads="1"/>
            </p:cNvSpPr>
            <p:nvPr/>
          </p:nvSpPr>
          <p:spPr bwMode="auto">
            <a:xfrm>
              <a:off x="1519588" y="3130814"/>
              <a:ext cx="867352" cy="4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spcAft>
                  <a:spcPts val="1000"/>
                </a:spcAft>
              </a:pPr>
              <a:r>
                <a:rPr lang="en-US" altLang="en-US" sz="2400" b="1">
                  <a:solidFill>
                    <a:srgbClr val="FF0000"/>
                  </a:solidFill>
                  <a:latin typeface="Calibri" pitchFamily="34" charset="0"/>
                  <a:cs typeface="Arial" charset="0"/>
                </a:rPr>
                <a:t>Dust</a:t>
              </a:r>
            </a:p>
          </p:txBody>
        </p:sp>
      </p:grpSp>
      <p:grpSp>
        <p:nvGrpSpPr>
          <p:cNvPr id="4" name="Group 19"/>
          <p:cNvGrpSpPr>
            <a:grpSpLocks/>
          </p:cNvGrpSpPr>
          <p:nvPr/>
        </p:nvGrpSpPr>
        <p:grpSpPr bwMode="auto">
          <a:xfrm>
            <a:off x="1539875" y="3795713"/>
            <a:ext cx="1579563" cy="1271587"/>
            <a:chOff x="1539861" y="3796100"/>
            <a:chExt cx="1579418" cy="1270659"/>
          </a:xfrm>
        </p:grpSpPr>
        <p:sp>
          <p:nvSpPr>
            <p:cNvPr id="16" name="Oval 15"/>
            <p:cNvSpPr/>
            <p:nvPr/>
          </p:nvSpPr>
          <p:spPr bwMode="auto">
            <a:xfrm>
              <a:off x="1539861" y="3796100"/>
              <a:ext cx="1579418" cy="127065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39957" name="Text Box 10"/>
            <p:cNvSpPr txBox="1">
              <a:spLocks noChangeArrowheads="1"/>
            </p:cNvSpPr>
            <p:nvPr/>
          </p:nvSpPr>
          <p:spPr bwMode="auto">
            <a:xfrm>
              <a:off x="1780845" y="4025736"/>
              <a:ext cx="1152360" cy="855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spcAft>
                  <a:spcPts val="1000"/>
                </a:spcAft>
              </a:pPr>
              <a:r>
                <a:rPr lang="en-US" altLang="en-US" sz="2400" b="1">
                  <a:solidFill>
                    <a:srgbClr val="FF0000"/>
                  </a:solidFill>
                  <a:latin typeface="Calibri" pitchFamily="34" charset="0"/>
                  <a:cs typeface="Arial" charset="0"/>
                </a:rPr>
                <a:t>High Voltage</a:t>
              </a:r>
            </a:p>
          </p:txBody>
        </p:sp>
      </p:grpSp>
      <p:grpSp>
        <p:nvGrpSpPr>
          <p:cNvPr id="5" name="Group 20"/>
          <p:cNvGrpSpPr>
            <a:grpSpLocks/>
          </p:cNvGrpSpPr>
          <p:nvPr/>
        </p:nvGrpSpPr>
        <p:grpSpPr bwMode="auto">
          <a:xfrm>
            <a:off x="2487613" y="4743450"/>
            <a:ext cx="1579562" cy="1271588"/>
            <a:chOff x="2487872" y="4744118"/>
            <a:chExt cx="1579418" cy="1270659"/>
          </a:xfrm>
        </p:grpSpPr>
        <p:sp>
          <p:nvSpPr>
            <p:cNvPr id="17" name="Oval 16"/>
            <p:cNvSpPr/>
            <p:nvPr/>
          </p:nvSpPr>
          <p:spPr bwMode="auto">
            <a:xfrm>
              <a:off x="2487872" y="4744118"/>
              <a:ext cx="1579418" cy="127065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dirty="0">
                <a:solidFill>
                  <a:srgbClr val="FF0000"/>
                </a:solidFill>
              </a:endParaRPr>
            </a:p>
          </p:txBody>
        </p:sp>
        <p:sp>
          <p:nvSpPr>
            <p:cNvPr id="39955" name="Text Box 10"/>
            <p:cNvSpPr txBox="1">
              <a:spLocks noChangeArrowheads="1"/>
            </p:cNvSpPr>
            <p:nvPr/>
          </p:nvSpPr>
          <p:spPr bwMode="auto">
            <a:xfrm>
              <a:off x="2728854" y="4945767"/>
              <a:ext cx="1178091" cy="84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spcAft>
                  <a:spcPts val="1000"/>
                </a:spcAft>
              </a:pPr>
              <a:r>
                <a:rPr lang="en-US" altLang="en-US" sz="2400" b="1">
                  <a:solidFill>
                    <a:srgbClr val="FF0000"/>
                  </a:solidFill>
                  <a:latin typeface="Calibri" pitchFamily="34" charset="0"/>
                  <a:cs typeface="Arial" charset="0"/>
                </a:rPr>
                <a:t>Electro Static</a:t>
              </a:r>
            </a:p>
          </p:txBody>
        </p:sp>
      </p:grpSp>
      <p:pic>
        <p:nvPicPr>
          <p:cNvPr id="6451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450" y="4718050"/>
            <a:ext cx="16002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6"/>
          <p:cNvGrpSpPr>
            <a:grpSpLocks/>
          </p:cNvGrpSpPr>
          <p:nvPr/>
        </p:nvGrpSpPr>
        <p:grpSpPr bwMode="auto">
          <a:xfrm>
            <a:off x="6602413" y="3824288"/>
            <a:ext cx="2078037" cy="2041525"/>
            <a:chOff x="6875813" y="3823855"/>
            <a:chExt cx="2078181" cy="2042555"/>
          </a:xfrm>
        </p:grpSpPr>
        <p:grpSp>
          <p:nvGrpSpPr>
            <p:cNvPr id="39949" name="Group 31"/>
            <p:cNvGrpSpPr>
              <a:grpSpLocks/>
            </p:cNvGrpSpPr>
            <p:nvPr/>
          </p:nvGrpSpPr>
          <p:grpSpPr bwMode="auto">
            <a:xfrm>
              <a:off x="6875813" y="3823855"/>
              <a:ext cx="2078181" cy="2042555"/>
              <a:chOff x="6875813" y="3823855"/>
              <a:chExt cx="2078181" cy="2042555"/>
            </a:xfrm>
          </p:grpSpPr>
          <p:sp>
            <p:nvSpPr>
              <p:cNvPr id="23" name="Oval 22"/>
              <p:cNvSpPr/>
              <p:nvPr/>
            </p:nvSpPr>
            <p:spPr bwMode="auto">
              <a:xfrm>
                <a:off x="6875813" y="3823855"/>
                <a:ext cx="2078181" cy="2042555"/>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pic>
            <p:nvPicPr>
              <p:cNvPr id="39953"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875" y="4244445"/>
                <a:ext cx="1278733" cy="129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50" name="Flowchart: Direct Access Storage 32"/>
            <p:cNvSpPr>
              <a:spLocks noChangeArrowheads="1"/>
            </p:cNvSpPr>
            <p:nvPr/>
          </p:nvSpPr>
          <p:spPr bwMode="auto">
            <a:xfrm rot="-1733910">
              <a:off x="8258276" y="4791709"/>
              <a:ext cx="111938" cy="85813"/>
            </a:xfrm>
            <a:prstGeom prst="flowChartMagneticDrum">
              <a:avLst/>
            </a:prstGeom>
            <a:solidFill>
              <a:srgbClr val="FFFF00"/>
            </a:solidFill>
            <a:ln w="9525" algn="ctr">
              <a:solidFill>
                <a:schemeClr val="tx1"/>
              </a:solidFill>
              <a:round/>
              <a:headEnd/>
              <a:tailEnd/>
            </a:ln>
          </p:spPr>
          <p:txBody>
            <a:bodyPr wrap="none"/>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endParaRPr lang="en-US" altLang="en-US"/>
            </a:p>
          </p:txBody>
        </p:sp>
        <p:cxnSp>
          <p:nvCxnSpPr>
            <p:cNvPr id="39951" name="Straight Connector 34"/>
            <p:cNvCxnSpPr>
              <a:cxnSpLocks noChangeShapeType="1"/>
            </p:cNvCxnSpPr>
            <p:nvPr/>
          </p:nvCxnSpPr>
          <p:spPr bwMode="auto">
            <a:xfrm flipV="1">
              <a:off x="8193974" y="4868886"/>
              <a:ext cx="59377" cy="35626"/>
            </a:xfrm>
            <a:prstGeom prst="line">
              <a:avLst/>
            </a:prstGeom>
            <a:noFill/>
            <a:ln w="31750" algn="ctr">
              <a:solidFill>
                <a:schemeClr val="tx1"/>
              </a:solidFill>
              <a:round/>
              <a:headEnd/>
              <a:tailEnd/>
            </a:ln>
            <a:extLst>
              <a:ext uri="{909E8E84-426E-40DD-AFC4-6F175D3DCCD1}">
                <a14:hiddenFill xmlns:a14="http://schemas.microsoft.com/office/drawing/2010/main">
                  <a:noFill/>
                </a14:hiddenFill>
              </a:ext>
            </a:extLst>
          </p:spPr>
        </p:cxnSp>
      </p:grpSp>
      <p:grpSp>
        <p:nvGrpSpPr>
          <p:cNvPr id="8" name="Group 27"/>
          <p:cNvGrpSpPr>
            <a:grpSpLocks/>
          </p:cNvGrpSpPr>
          <p:nvPr/>
        </p:nvGrpSpPr>
        <p:grpSpPr bwMode="auto">
          <a:xfrm>
            <a:off x="7337425" y="2597150"/>
            <a:ext cx="1697038" cy="1628775"/>
            <a:chOff x="1282547" y="1555668"/>
            <a:chExt cx="1698152" cy="1628896"/>
          </a:xfrm>
        </p:grpSpPr>
        <p:sp>
          <p:nvSpPr>
            <p:cNvPr id="29" name="Oval 28"/>
            <p:cNvSpPr/>
            <p:nvPr/>
          </p:nvSpPr>
          <p:spPr bwMode="auto">
            <a:xfrm>
              <a:off x="1282547" y="1555668"/>
              <a:ext cx="1579011" cy="1522526"/>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39948" name="Text Box 10"/>
            <p:cNvSpPr txBox="1">
              <a:spLocks noChangeArrowheads="1"/>
            </p:cNvSpPr>
            <p:nvPr/>
          </p:nvSpPr>
          <p:spPr bwMode="auto">
            <a:xfrm>
              <a:off x="1521559" y="1672137"/>
              <a:ext cx="1459140" cy="151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Times New Roman" pitchFamily="18" charset="0"/>
                  <a:cs typeface="Times New Roman" pitchFamily="18" charset="0"/>
                </a:defRPr>
              </a:lvl1pPr>
              <a:lvl2pPr marL="742950" indent="-285750" eaLnBrk="0" hangingPunct="0">
                <a:defRPr sz="3200">
                  <a:solidFill>
                    <a:schemeClr val="tx1"/>
                  </a:solidFill>
                  <a:latin typeface="Times New Roman" pitchFamily="18" charset="0"/>
                  <a:cs typeface="Times New Roman" pitchFamily="18" charset="0"/>
                </a:defRPr>
              </a:lvl2pPr>
              <a:lvl3pPr marL="1143000" indent="-228600" eaLnBrk="0" hangingPunct="0">
                <a:defRPr sz="3200">
                  <a:solidFill>
                    <a:schemeClr val="tx1"/>
                  </a:solidFill>
                  <a:latin typeface="Times New Roman" pitchFamily="18" charset="0"/>
                  <a:cs typeface="Times New Roman" pitchFamily="18" charset="0"/>
                </a:defRPr>
              </a:lvl3pPr>
              <a:lvl4pPr marL="1600200" indent="-228600" eaLnBrk="0" hangingPunct="0">
                <a:defRPr sz="3200">
                  <a:solidFill>
                    <a:schemeClr val="tx1"/>
                  </a:solidFill>
                  <a:latin typeface="Times New Roman" pitchFamily="18" charset="0"/>
                  <a:cs typeface="Times New Roman" pitchFamily="18" charset="0"/>
                </a:defRPr>
              </a:lvl4pPr>
              <a:lvl5pPr marL="2057400" indent="-228600" eaLnBrk="0" hangingPunct="0">
                <a:defRPr sz="32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cs typeface="Times New Roman" pitchFamily="18" charset="0"/>
                </a:defRPr>
              </a:lvl9pPr>
            </a:lstStyle>
            <a:p>
              <a:pPr eaLnBrk="1" hangingPunct="1">
                <a:spcAft>
                  <a:spcPts val="1000"/>
                </a:spcAft>
              </a:pPr>
              <a:r>
                <a:rPr lang="en-US" altLang="en-US" sz="1800">
                  <a:latin typeface="Calibri" pitchFamily="34" charset="0"/>
                  <a:cs typeface="Arial" charset="0"/>
                </a:rPr>
                <a:t>RF</a:t>
              </a:r>
              <a:br>
                <a:rPr lang="en-US" altLang="en-US" sz="1800">
                  <a:latin typeface="Calibri" pitchFamily="34" charset="0"/>
                  <a:cs typeface="Arial" charset="0"/>
                </a:rPr>
              </a:br>
              <a:r>
                <a:rPr lang="en-US" altLang="en-US" sz="1800">
                  <a:latin typeface="Calibri" pitchFamily="34" charset="0"/>
                  <a:cs typeface="Arial" charset="0"/>
                </a:rPr>
                <a:t>Capacitance</a:t>
              </a:r>
              <a:br>
                <a:rPr lang="en-US" altLang="en-US" sz="1800">
                  <a:latin typeface="Calibri" pitchFamily="34" charset="0"/>
                  <a:cs typeface="Arial" charset="0"/>
                </a:rPr>
              </a:br>
              <a:r>
                <a:rPr lang="en-US" altLang="en-US" sz="1800">
                  <a:latin typeface="Calibri" pitchFamily="34" charset="0"/>
                  <a:cs typeface="Arial" charset="0"/>
                </a:rPr>
                <a:t>Vibrating</a:t>
              </a:r>
              <a:br>
                <a:rPr lang="en-US" altLang="en-US" sz="1800">
                  <a:latin typeface="Calibri" pitchFamily="34" charset="0"/>
                  <a:cs typeface="Arial" charset="0"/>
                </a:rPr>
              </a:br>
              <a:r>
                <a:rPr lang="en-US" altLang="en-US" sz="1800">
                  <a:latin typeface="Calibri" pitchFamily="34" charset="0"/>
                  <a:cs typeface="Arial" charset="0"/>
                </a:rPr>
                <a:t>Switches</a:t>
              </a:r>
              <a:endParaRPr lang="en-US" altLang="en-US" sz="1800"/>
            </a:p>
            <a:p>
              <a:pPr eaLnBrk="1" hangingPunct="1">
                <a:spcAft>
                  <a:spcPts val="1000"/>
                </a:spcAft>
              </a:pPr>
              <a:endParaRPr lang="en-US" altLang="en-US" sz="1800" b="1">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nodeType="afterEffect">
                                  <p:stCondLst>
                                    <p:cond delay="50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par>
                          <p:cTn id="17" fill="hold" nodeType="afterGroup">
                            <p:stCondLst>
                              <p:cond delay="0"/>
                            </p:stCondLst>
                            <p:childTnLst>
                              <p:par>
                                <p:cTn id="18" presetID="1" presetClass="entr" presetSubtype="0" fill="hold" nodeType="afterEffect">
                                  <p:stCondLst>
                                    <p:cond delay="500"/>
                                  </p:stCondLst>
                                  <p:childTnLst>
                                    <p:set>
                                      <p:cBhvr>
                                        <p:cTn id="19" dur="1" fill="hold">
                                          <p:stCondLst>
                                            <p:cond delay="0"/>
                                          </p:stCondLst>
                                        </p:cTn>
                                        <p:tgtEl>
                                          <p:spTgt spid="3"/>
                                        </p:tgtEl>
                                        <p:attrNameLst>
                                          <p:attrName>style.visibility</p:attrName>
                                        </p:attrNameLst>
                                      </p:cBhvr>
                                      <p:to>
                                        <p:strVal val="visible"/>
                                      </p:to>
                                    </p:set>
                                  </p:childTnLst>
                                </p:cTn>
                              </p:par>
                            </p:childTnLst>
                          </p:cTn>
                        </p:par>
                        <p:par>
                          <p:cTn id="20" fill="hold" nodeType="afterGroup">
                            <p:stCondLst>
                              <p:cond delay="500"/>
                            </p:stCondLst>
                            <p:childTnLst>
                              <p:par>
                                <p:cTn id="21" presetID="1" presetClass="entr" presetSubtype="0" fill="hold" nodeType="afterEffect">
                                  <p:stCondLst>
                                    <p:cond delay="50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nodeType="afterGroup">
                            <p:stCondLst>
                              <p:cond delay="1000"/>
                            </p:stCondLst>
                            <p:childTnLst>
                              <p:par>
                                <p:cTn id="24" presetID="1" presetClass="entr" presetSubtype="0" fill="hold" nodeType="afterEffect">
                                  <p:stCondLst>
                                    <p:cond delay="50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Can we achieve the following:</a:t>
            </a:r>
            <a:endParaRPr lang="he-IL" altLang="en-US" smtClean="0"/>
          </a:p>
        </p:txBody>
      </p:sp>
      <p:sp>
        <p:nvSpPr>
          <p:cNvPr id="3" name="Content Placeholder 2"/>
          <p:cNvSpPr>
            <a:spLocks noGrp="1"/>
          </p:cNvSpPr>
          <p:nvPr>
            <p:ph idx="1"/>
          </p:nvPr>
        </p:nvSpPr>
        <p:spPr>
          <a:xfrm>
            <a:off x="1173163" y="1487488"/>
            <a:ext cx="7772400" cy="4114800"/>
          </a:xfrm>
        </p:spPr>
        <p:txBody>
          <a:bodyPr/>
          <a:lstStyle/>
          <a:p>
            <a:pPr marL="514350" indent="-514350">
              <a:buFont typeface="+mj-lt"/>
              <a:buAutoNum type="arabicPeriod"/>
              <a:defRPr/>
            </a:pPr>
            <a:r>
              <a:rPr lang="en-US" dirty="0" smtClean="0"/>
              <a:t>Can we make the Volcan to be an </a:t>
            </a:r>
            <a:r>
              <a:rPr lang="en-US" u="sng" dirty="0" smtClean="0"/>
              <a:t>integral</a:t>
            </a:r>
            <a:r>
              <a:rPr lang="en-US" dirty="0" smtClean="0"/>
              <a:t> part of the ash handling control system and therefore optimize our system? </a:t>
            </a:r>
          </a:p>
          <a:p>
            <a:pPr marL="514350" indent="-514350">
              <a:buFont typeface="+mj-lt"/>
              <a:buAutoNum type="arabicPeriod"/>
              <a:defRPr/>
            </a:pPr>
            <a:r>
              <a:rPr lang="en-US" dirty="0" smtClean="0"/>
              <a:t>Can emissions be reduced?</a:t>
            </a:r>
          </a:p>
          <a:p>
            <a:pPr marL="514350" indent="-514350">
              <a:buFont typeface="+mj-lt"/>
              <a:buAutoNum type="arabicPeriod"/>
              <a:defRPr/>
            </a:pPr>
            <a:r>
              <a:rPr lang="en-US" dirty="0" smtClean="0"/>
              <a:t>Can damage be prevented?</a:t>
            </a:r>
          </a:p>
          <a:p>
            <a:pPr marL="514350" indent="-514350">
              <a:buFont typeface="+mj-lt"/>
              <a:buAutoNum type="arabicPeriod"/>
              <a:defRPr/>
            </a:pPr>
            <a:r>
              <a:rPr lang="en-US" dirty="0" smtClean="0"/>
              <a:t>Can energy be saved?</a:t>
            </a:r>
          </a:p>
          <a:p>
            <a:pPr marL="514350" indent="-514350">
              <a:buFont typeface="Symbol" pitchFamily="18" charset="2"/>
              <a:buNone/>
              <a:defRPr/>
            </a:pPr>
            <a:endParaRPr lang="en-US" dirty="0" smtClean="0"/>
          </a:p>
          <a:p>
            <a:pPr>
              <a:defRPr/>
            </a:pPr>
            <a:r>
              <a:rPr lang="en-US" sz="2400" dirty="0" smtClean="0"/>
              <a:t>Answer: Yes -&gt; If you have a smart sensor in the hopper that knows at all times how much material is inside and how material looks like in the hopper</a:t>
            </a:r>
            <a:endParaRPr lang="he-IL"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1) Can Integration help?</a:t>
            </a:r>
          </a:p>
        </p:txBody>
      </p:sp>
      <p:pic>
        <p:nvPicPr>
          <p:cNvPr id="41987" name="Content Placeholder 4"/>
          <p:cNvPicPr>
            <a:picLocks noGrp="1" noChangeAspect="1"/>
          </p:cNvPicPr>
          <p:nvPr>
            <p:ph sz="quarter" idx="4294967295"/>
          </p:nvPr>
        </p:nvPicPr>
        <p:blipFill>
          <a:blip r:embed="rId2">
            <a:extLst>
              <a:ext uri="{28A0092B-C50C-407E-A947-70E740481C1C}">
                <a14:useLocalDpi xmlns:a14="http://schemas.microsoft.com/office/drawing/2010/main" val="0"/>
              </a:ext>
            </a:extLst>
          </a:blip>
          <a:srcRect l="29181" t="35175" r="29897" b="12924"/>
          <a:stretch>
            <a:fillRect/>
          </a:stretch>
        </p:blipFill>
        <p:spPr>
          <a:xfrm>
            <a:off x="1111250" y="1339850"/>
            <a:ext cx="3144838" cy="2990850"/>
          </a:xfrm>
        </p:spPr>
      </p:pic>
      <p:pic>
        <p:nvPicPr>
          <p:cNvPr id="41988" name="Picture 1029" descr="Hopper Problems"/>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362450" y="1254125"/>
            <a:ext cx="3249613"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Content Placeholder 2"/>
          <p:cNvSpPr>
            <a:spLocks noGrp="1"/>
          </p:cNvSpPr>
          <p:nvPr>
            <p:ph idx="1"/>
          </p:nvPr>
        </p:nvSpPr>
        <p:spPr>
          <a:xfrm>
            <a:off x="920750" y="4240213"/>
            <a:ext cx="8207375" cy="2192337"/>
          </a:xfrm>
        </p:spPr>
        <p:txBody>
          <a:bodyPr/>
          <a:lstStyle/>
          <a:p>
            <a:pPr marL="514350" indent="-514350">
              <a:buFont typeface="Times New Roman" pitchFamily="18" charset="0"/>
              <a:buAutoNum type="arabicPeriod"/>
            </a:pPr>
            <a:r>
              <a:rPr lang="en-US" altLang="en-US" sz="1800" dirty="0" smtClean="0"/>
              <a:t>In the above example – the value of integration of the Volcan can be seen</a:t>
            </a:r>
          </a:p>
          <a:p>
            <a:pPr marL="914400" lvl="1" indent="-514350">
              <a:buFont typeface="Times New Roman" pitchFamily="18" charset="0"/>
              <a:buAutoNum type="arabicPeriod"/>
            </a:pPr>
            <a:r>
              <a:rPr lang="en-US" altLang="en-US" sz="1600" dirty="0" smtClean="0"/>
              <a:t>In Case of Rat Holing that are viewed in the profile on the computer – This could perhaps indicate a condensation state and the user can increase hopper heaters…</a:t>
            </a:r>
          </a:p>
          <a:p>
            <a:pPr marL="914400" lvl="1" indent="-514350">
              <a:buFont typeface="Times New Roman" pitchFamily="18" charset="0"/>
              <a:buAutoNum type="arabicPeriod"/>
            </a:pPr>
            <a:r>
              <a:rPr lang="en-US" altLang="en-US" sz="1600" dirty="0" smtClean="0"/>
              <a:t>In Case of Bridging that are profiled – The end user can call maintenance to take care and in the meantime change the voltage on the plates so as not to collect fly ash and have the fly ash collected in the following hopper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2) Can Emission be reduced?</a:t>
            </a:r>
            <a:endParaRPr lang="he-IL" altLang="en-US" smtClean="0"/>
          </a:p>
        </p:txBody>
      </p:sp>
      <p:pic>
        <p:nvPicPr>
          <p:cNvPr id="43011" name="Picture 2" descr="C:\Users\Ofir\Desktop\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763" y="1300163"/>
            <a:ext cx="8123237"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Content Placeholder 2"/>
          <p:cNvSpPr>
            <a:spLocks noGrp="1"/>
          </p:cNvSpPr>
          <p:nvPr>
            <p:ph idx="1"/>
          </p:nvPr>
        </p:nvSpPr>
        <p:spPr>
          <a:xfrm>
            <a:off x="936625" y="4667250"/>
            <a:ext cx="8207375" cy="2190750"/>
          </a:xfrm>
        </p:spPr>
        <p:txBody>
          <a:bodyPr/>
          <a:lstStyle/>
          <a:p>
            <a:pPr marL="514350" indent="-514350">
              <a:buFont typeface="Times New Roman" pitchFamily="18" charset="0"/>
              <a:buAutoNum type="arabicPeriod"/>
            </a:pPr>
            <a:r>
              <a:rPr lang="en-US" altLang="en-US" sz="2000" smtClean="0"/>
              <a:t>In the above example – the value of profiling the sides of the wall can be seen</a:t>
            </a:r>
          </a:p>
          <a:p>
            <a:pPr marL="914400" lvl="1" indent="-514350">
              <a:buFont typeface="Times New Roman" pitchFamily="18" charset="0"/>
              <a:buAutoNum type="arabicPeriod"/>
            </a:pPr>
            <a:r>
              <a:rPr lang="en-US" altLang="en-US" sz="1600" smtClean="0"/>
              <a:t>Emission can be reduced if – as the above profile is created in the silo, it is seen, alarmed, and brought to the users awareness to handle since those situations have the tendency to increase emissions.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323291" y="34000"/>
            <a:ext cx="7772400" cy="1143000"/>
          </a:xfrm>
        </p:spPr>
        <p:txBody>
          <a:bodyPr/>
          <a:lstStyle/>
          <a:p>
            <a:r>
              <a:rPr lang="en-US" altLang="en-US" dirty="0" smtClean="0"/>
              <a:t>3) Can damage be reduced?</a:t>
            </a:r>
            <a:endParaRPr lang="he-IL" altLang="en-US" dirty="0" smtClean="0"/>
          </a:p>
        </p:txBody>
      </p:sp>
      <p:pic>
        <p:nvPicPr>
          <p:cNvPr id="440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3975" y="911887"/>
            <a:ext cx="7331075"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Content Placeholder 2"/>
          <p:cNvSpPr>
            <a:spLocks noGrp="1"/>
          </p:cNvSpPr>
          <p:nvPr>
            <p:ph idx="1"/>
          </p:nvPr>
        </p:nvSpPr>
        <p:spPr>
          <a:xfrm>
            <a:off x="936625" y="4918075"/>
            <a:ext cx="8207375" cy="2192338"/>
          </a:xfrm>
        </p:spPr>
        <p:txBody>
          <a:bodyPr/>
          <a:lstStyle/>
          <a:p>
            <a:pPr marL="514350" indent="-514350">
              <a:buFont typeface="Times New Roman" pitchFamily="18" charset="0"/>
              <a:buAutoNum type="arabicPeriod"/>
            </a:pPr>
            <a:r>
              <a:rPr lang="en-US" altLang="en-US" sz="1600" dirty="0" smtClean="0"/>
              <a:t>In the above example – the value of volume measurement and profiling can be seen compared with a switch</a:t>
            </a:r>
          </a:p>
          <a:p>
            <a:pPr marL="914400" lvl="1" indent="-514350">
              <a:buFont typeface="Times New Roman" pitchFamily="18" charset="0"/>
              <a:buAutoNum type="arabicPeriod"/>
            </a:pPr>
            <a:r>
              <a:rPr lang="en-US" altLang="en-US" sz="1400" dirty="0" smtClean="0"/>
              <a:t>Scenarios where the switches fail to alert the user of possible fly ash material reaching the plates with possible damage/short circuit between the collecting plate and the electrode (especially under Humid conditions), </a:t>
            </a:r>
            <a:br>
              <a:rPr lang="en-US" altLang="en-US" sz="1400" dirty="0" smtClean="0"/>
            </a:br>
            <a:r>
              <a:rPr lang="en-US" altLang="en-US" sz="1400" dirty="0" smtClean="0"/>
              <a:t>destroying the plate arrangement and the electrical equipment.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mtClean="0"/>
              <a:t>4) Can we save Energy?</a:t>
            </a:r>
          </a:p>
        </p:txBody>
      </p:sp>
      <p:sp>
        <p:nvSpPr>
          <p:cNvPr id="3" name="Content Placeholder 2"/>
          <p:cNvSpPr>
            <a:spLocks noGrp="1"/>
          </p:cNvSpPr>
          <p:nvPr>
            <p:ph sz="quarter" idx="4294967295"/>
          </p:nvPr>
        </p:nvSpPr>
        <p:spPr>
          <a:xfrm>
            <a:off x="1223963" y="1779588"/>
            <a:ext cx="4010025" cy="3249612"/>
          </a:xfrm>
        </p:spPr>
        <p:txBody>
          <a:bodyPr>
            <a:normAutofit fontScale="62500" lnSpcReduction="20000"/>
          </a:bodyPr>
          <a:lstStyle/>
          <a:p>
            <a:pPr>
              <a:defRPr/>
            </a:pPr>
            <a:r>
              <a:rPr lang="en-US" dirty="0" smtClean="0"/>
              <a:t>Coordinate extraction / compressor operation with hopper conditions</a:t>
            </a:r>
          </a:p>
          <a:p>
            <a:pPr>
              <a:defRPr/>
            </a:pPr>
            <a:r>
              <a:rPr lang="en-US" dirty="0" smtClean="0"/>
              <a:t>Minimize compressor run time by knowing whether hopper has a problem</a:t>
            </a:r>
          </a:p>
          <a:p>
            <a:pPr>
              <a:defRPr/>
            </a:pPr>
            <a:r>
              <a:rPr lang="en-US" dirty="0" smtClean="0"/>
              <a:t>Reduce TR power to prevent overfilling if extraction or hopper system has issues</a:t>
            </a:r>
          </a:p>
          <a:p>
            <a:pPr>
              <a:defRPr/>
            </a:pPr>
            <a:r>
              <a:rPr lang="en-US" dirty="0" smtClean="0"/>
              <a:t>Adjust rapping cycles in the event of ash handling problems</a:t>
            </a:r>
            <a:endParaRPr lang="en-US" dirty="0"/>
          </a:p>
        </p:txBody>
      </p:sp>
      <p:sp>
        <p:nvSpPr>
          <p:cNvPr id="4" name="Content Placeholder 3"/>
          <p:cNvSpPr>
            <a:spLocks noGrp="1"/>
          </p:cNvSpPr>
          <p:nvPr>
            <p:ph sz="quarter" idx="4294967295"/>
          </p:nvPr>
        </p:nvSpPr>
        <p:spPr>
          <a:xfrm>
            <a:off x="5329238" y="1795463"/>
            <a:ext cx="3814762" cy="3311525"/>
          </a:xfrm>
        </p:spPr>
        <p:txBody>
          <a:bodyPr>
            <a:normAutofit fontScale="85000" lnSpcReduction="20000"/>
          </a:bodyPr>
          <a:lstStyle/>
          <a:p>
            <a:pPr>
              <a:defRPr/>
            </a:pPr>
            <a:r>
              <a:rPr lang="en-US" dirty="0" smtClean="0"/>
              <a:t>Check </a:t>
            </a:r>
            <a:r>
              <a:rPr lang="en-US" dirty="0" err="1" smtClean="0"/>
              <a:t>effectivity</a:t>
            </a:r>
            <a:r>
              <a:rPr lang="en-US" dirty="0" smtClean="0"/>
              <a:t> of vibrations systems</a:t>
            </a:r>
          </a:p>
          <a:p>
            <a:pPr>
              <a:defRPr/>
            </a:pPr>
            <a:r>
              <a:rPr lang="en-US" dirty="0" smtClean="0"/>
              <a:t>Coordinate vibration systems with extraction programs</a:t>
            </a:r>
          </a:p>
          <a:p>
            <a:pPr>
              <a:defRPr/>
            </a:pPr>
            <a:r>
              <a:rPr lang="en-US" dirty="0" smtClean="0"/>
              <a:t>Operations can clearly guide maintenance as to location of problem.</a:t>
            </a:r>
          </a:p>
          <a:p>
            <a:pPr>
              <a:buFont typeface="Symbol" pitchFamily="18" charset="2"/>
              <a:buNone/>
              <a:defRPr/>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PM Customer Support new 2">
  <a:themeElements>
    <a:clrScheme name="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PM Customer Support new 2">
  <a:themeElements>
    <a:clrScheme name="1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1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1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1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1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1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1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1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1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PM Customer Support new 2">
  <a:themeElements>
    <a:clrScheme name="2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2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2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2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2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2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2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2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2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APM Customer Support new 2">
  <a:themeElements>
    <a:clrScheme name="3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3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3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3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3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3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3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3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3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APM Customer Support new 2">
  <a:themeElements>
    <a:clrScheme name="4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4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4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4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4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4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4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4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4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APM Customer Support new 2">
  <a:themeElements>
    <a:clrScheme name="5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5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5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5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5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5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5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5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5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APM Customer Support new 2">
  <a:themeElements>
    <a:clrScheme name="6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6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6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6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6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6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6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6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6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APM Customer Support new 2">
  <a:themeElements>
    <a:clrScheme name="7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7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7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7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7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7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7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7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7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APM Customer Support new 2">
  <a:themeElements>
    <a:clrScheme name="8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8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8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8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8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8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8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8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8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APM Customer Support new 2">
  <a:themeElements>
    <a:clrScheme name="9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9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9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9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9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9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9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9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9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APM Customer Support new 2">
  <a:themeElements>
    <a:clrScheme name="10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10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10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10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10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10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10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10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10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APM Customer Support new 2">
  <a:themeElements>
    <a:clrScheme name="11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11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11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11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11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11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11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11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11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APM Customer Support new 2">
  <a:themeElements>
    <a:clrScheme name="12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12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12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12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12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2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12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12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12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12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APM Customer Support new 2">
  <a:themeElements>
    <a:clrScheme name="13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fontScheme name="13_APM Customer Support new 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13_APM Customer Support new 2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13_APM Customer Support new 2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13_APM Customer Support new 2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3_APM Customer Support new 2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13_APM Customer Support new 2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13_APM Customer Support new 2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13_APM Customer Support new 2 7">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E1E1B7"/>
        </a:hlink>
        <a:folHlink>
          <a:srgbClr val="E1E1B7"/>
        </a:folHlink>
      </a:clrScheme>
      <a:clrMap bg1="lt1" tx1="dk1" bg2="lt2" tx2="dk2" accent1="accent1" accent2="accent2" accent3="accent3" accent4="accent4" accent5="accent5" accent6="accent6" hlink="hlink" folHlink="folHlink"/>
    </a:extraClrScheme>
    <a:extraClrScheme>
      <a:clrScheme name="13_APM Customer Support new 2 8">
        <a:dk1>
          <a:srgbClr val="000000"/>
        </a:dk1>
        <a:lt1>
          <a:srgbClr val="FFFFFF"/>
        </a:lt1>
        <a:dk2>
          <a:srgbClr val="5B690D"/>
        </a:dk2>
        <a:lt2>
          <a:srgbClr val="938E8E"/>
        </a:lt2>
        <a:accent1>
          <a:srgbClr val="9DBD17"/>
        </a:accent1>
        <a:accent2>
          <a:srgbClr val="FF0101"/>
        </a:accent2>
        <a:accent3>
          <a:srgbClr val="FFFFFF"/>
        </a:accent3>
        <a:accent4>
          <a:srgbClr val="000000"/>
        </a:accent4>
        <a:accent5>
          <a:srgbClr val="CCDBAB"/>
        </a:accent5>
        <a:accent6>
          <a:srgbClr val="E70101"/>
        </a:accent6>
        <a:hlink>
          <a:srgbClr val="5B690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APM Customer Support new 2</Template>
  <TotalTime>26266</TotalTime>
  <Pages>0</Pages>
  <Words>436</Words>
  <Characters>0</Characters>
  <Application>Microsoft Office PowerPoint</Application>
  <DocSecurity>0</DocSecurity>
  <PresentationFormat>On-screen Show (4:3)</PresentationFormat>
  <Lines>0</Lines>
  <Paragraphs>39</Paragraphs>
  <Slides>9</Slides>
  <Notes>2</Notes>
  <HiddenSlides>0</HiddenSlides>
  <MMClips>0</MMClips>
  <ScaleCrop>false</ScaleCrop>
  <HeadingPairs>
    <vt:vector size="4" baseType="variant">
      <vt:variant>
        <vt:lpstr>Theme</vt:lpstr>
      </vt:variant>
      <vt:variant>
        <vt:i4>14</vt:i4>
      </vt:variant>
      <vt:variant>
        <vt:lpstr>Slide Titles</vt:lpstr>
      </vt:variant>
      <vt:variant>
        <vt:i4>9</vt:i4>
      </vt:variant>
    </vt:vector>
  </HeadingPairs>
  <TitlesOfParts>
    <vt:vector size="23" baseType="lpstr">
      <vt:lpstr>APM Customer Support new 2</vt:lpstr>
      <vt:lpstr>1_APM Customer Support new 2</vt:lpstr>
      <vt:lpstr>2_APM Customer Support new 2</vt:lpstr>
      <vt:lpstr>3_APM Customer Support new 2</vt:lpstr>
      <vt:lpstr>4_APM Customer Support new 2</vt:lpstr>
      <vt:lpstr>5_APM Customer Support new 2</vt:lpstr>
      <vt:lpstr>6_APM Customer Support new 2</vt:lpstr>
      <vt:lpstr>7_APM Customer Support new 2</vt:lpstr>
      <vt:lpstr>8_APM Customer Support new 2</vt:lpstr>
      <vt:lpstr>9_APM Customer Support new 2</vt:lpstr>
      <vt:lpstr>10_APM Customer Support new 2</vt:lpstr>
      <vt:lpstr>11_APM Customer Support new 2</vt:lpstr>
      <vt:lpstr>12_APM Customer Support new 2</vt:lpstr>
      <vt:lpstr>13_APM Customer Support new 2</vt:lpstr>
      <vt:lpstr>PowerPoint Presentation</vt:lpstr>
      <vt:lpstr>What are we trying to achieve?</vt:lpstr>
      <vt:lpstr>PowerPoint Presentation</vt:lpstr>
      <vt:lpstr>PowerPoint Presentation</vt:lpstr>
      <vt:lpstr>Can we achieve the following:</vt:lpstr>
      <vt:lpstr>1) Can Integration help?</vt:lpstr>
      <vt:lpstr>2) Can Emission be reduced?</vt:lpstr>
      <vt:lpstr>3) Can damage be reduced?</vt:lpstr>
      <vt:lpstr>4) Can we save Energy?</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APM Customer Support</dc:title>
  <dc:creator>Ofir</dc:creator>
  <cp:lastModifiedBy>Thomas Hensley</cp:lastModifiedBy>
  <cp:revision>480</cp:revision>
  <cp:lastPrinted>1899-12-30T00:00:00Z</cp:lastPrinted>
  <dcterms:created xsi:type="dcterms:W3CDTF">2009-09-02T17:18:59Z</dcterms:created>
  <dcterms:modified xsi:type="dcterms:W3CDTF">2014-04-10T19:36:15Z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2052-6.6.0.2699</vt:lpwstr>
  </property>
</Properties>
</file>